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356D7-7981-4D20-9872-936E84DD35BC}" v="22" dt="2025-08-05T16:13:40.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svg"/><Relationship Id="rId1" Type="http://schemas.openxmlformats.org/officeDocument/2006/relationships/image" Target="../media/image11.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0.svg"/><Relationship Id="rId1" Type="http://schemas.openxmlformats.org/officeDocument/2006/relationships/image" Target="../media/image6.png"/><Relationship Id="rId6" Type="http://schemas.openxmlformats.org/officeDocument/2006/relationships/image" Target="../media/image14.svg"/><Relationship Id="rId5" Type="http://schemas.openxmlformats.org/officeDocument/2006/relationships/image" Target="../media/image8.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svg"/><Relationship Id="rId1" Type="http://schemas.openxmlformats.org/officeDocument/2006/relationships/image" Target="../media/image11.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E56A6-FD29-4B23-8341-253C955BC0B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510D956-DDD4-41E9-BA4E-367290C5E200}">
      <dgm:prSet/>
      <dgm:spPr/>
      <dgm:t>
        <a:bodyPr/>
        <a:lstStyle/>
        <a:p>
          <a:r>
            <a:rPr lang="en-US"/>
            <a:t>• AI is the simulation of human intelligence by machines.</a:t>
          </a:r>
        </a:p>
      </dgm:t>
    </dgm:pt>
    <dgm:pt modelId="{207FCBDB-AB82-48FE-9E3B-22CAA04B4EDC}" type="parTrans" cxnId="{A203D0E8-9AE9-4AF2-856B-A58B4E8A16F7}">
      <dgm:prSet/>
      <dgm:spPr/>
      <dgm:t>
        <a:bodyPr/>
        <a:lstStyle/>
        <a:p>
          <a:endParaRPr lang="en-US"/>
        </a:p>
      </dgm:t>
    </dgm:pt>
    <dgm:pt modelId="{A89CE628-4484-49DD-89F8-E45978E83139}" type="sibTrans" cxnId="{A203D0E8-9AE9-4AF2-856B-A58B4E8A16F7}">
      <dgm:prSet/>
      <dgm:spPr/>
      <dgm:t>
        <a:bodyPr/>
        <a:lstStyle/>
        <a:p>
          <a:endParaRPr lang="en-US"/>
        </a:p>
      </dgm:t>
    </dgm:pt>
    <dgm:pt modelId="{01AAC544-AE3E-45C9-8AB0-6D4D23A4000E}">
      <dgm:prSet/>
      <dgm:spPr/>
      <dgm:t>
        <a:bodyPr/>
        <a:lstStyle/>
        <a:p>
          <a:r>
            <a:rPr lang="en-US"/>
            <a:t>• It includes learning, reasoning, and self-correction.</a:t>
          </a:r>
        </a:p>
      </dgm:t>
    </dgm:pt>
    <dgm:pt modelId="{EF276894-20D8-41B3-ACD2-8134AFEA10E4}" type="parTrans" cxnId="{688DEDA8-EC3C-459A-BEC2-D84D6F4C5CCC}">
      <dgm:prSet/>
      <dgm:spPr/>
      <dgm:t>
        <a:bodyPr/>
        <a:lstStyle/>
        <a:p>
          <a:endParaRPr lang="en-US"/>
        </a:p>
      </dgm:t>
    </dgm:pt>
    <dgm:pt modelId="{A83405D5-5CAB-4AFC-9F94-0DE3365BD1DC}" type="sibTrans" cxnId="{688DEDA8-EC3C-459A-BEC2-D84D6F4C5CCC}">
      <dgm:prSet/>
      <dgm:spPr/>
      <dgm:t>
        <a:bodyPr/>
        <a:lstStyle/>
        <a:p>
          <a:endParaRPr lang="en-US"/>
        </a:p>
      </dgm:t>
    </dgm:pt>
    <dgm:pt modelId="{B1242C4B-E491-483E-AB9B-13FC3B8F8D6D}" type="pres">
      <dgm:prSet presAssocID="{06DE56A6-FD29-4B23-8341-253C955BC0B5}" presName="hierChild1" presStyleCnt="0">
        <dgm:presLayoutVars>
          <dgm:chPref val="1"/>
          <dgm:dir/>
          <dgm:animOne val="branch"/>
          <dgm:animLvl val="lvl"/>
          <dgm:resizeHandles/>
        </dgm:presLayoutVars>
      </dgm:prSet>
      <dgm:spPr/>
      <dgm:t>
        <a:bodyPr/>
        <a:lstStyle/>
        <a:p>
          <a:endParaRPr lang="en-US"/>
        </a:p>
      </dgm:t>
    </dgm:pt>
    <dgm:pt modelId="{8209D0C0-1109-4DBC-95D0-E9C9D8D5E4F5}" type="pres">
      <dgm:prSet presAssocID="{E510D956-DDD4-41E9-BA4E-367290C5E200}" presName="hierRoot1" presStyleCnt="0"/>
      <dgm:spPr/>
    </dgm:pt>
    <dgm:pt modelId="{02336822-DAA1-4F13-95F2-88EE8B7F412A}" type="pres">
      <dgm:prSet presAssocID="{E510D956-DDD4-41E9-BA4E-367290C5E200}" presName="composite" presStyleCnt="0"/>
      <dgm:spPr/>
    </dgm:pt>
    <dgm:pt modelId="{014D678F-A712-44FA-99F3-E778EA87457B}" type="pres">
      <dgm:prSet presAssocID="{E510D956-DDD4-41E9-BA4E-367290C5E200}" presName="background" presStyleLbl="node0" presStyleIdx="0" presStyleCnt="2"/>
      <dgm:spPr/>
    </dgm:pt>
    <dgm:pt modelId="{0E8C47F3-5A72-471F-928F-4F4148583170}" type="pres">
      <dgm:prSet presAssocID="{E510D956-DDD4-41E9-BA4E-367290C5E200}" presName="text" presStyleLbl="fgAcc0" presStyleIdx="0" presStyleCnt="2">
        <dgm:presLayoutVars>
          <dgm:chPref val="3"/>
        </dgm:presLayoutVars>
      </dgm:prSet>
      <dgm:spPr/>
      <dgm:t>
        <a:bodyPr/>
        <a:lstStyle/>
        <a:p>
          <a:endParaRPr lang="en-US"/>
        </a:p>
      </dgm:t>
    </dgm:pt>
    <dgm:pt modelId="{92400936-4B58-42E8-A313-A8A095A96890}" type="pres">
      <dgm:prSet presAssocID="{E510D956-DDD4-41E9-BA4E-367290C5E200}" presName="hierChild2" presStyleCnt="0"/>
      <dgm:spPr/>
    </dgm:pt>
    <dgm:pt modelId="{5ED86FDC-F0FD-4BCF-9A70-26F21877656C}" type="pres">
      <dgm:prSet presAssocID="{01AAC544-AE3E-45C9-8AB0-6D4D23A4000E}" presName="hierRoot1" presStyleCnt="0"/>
      <dgm:spPr/>
    </dgm:pt>
    <dgm:pt modelId="{116B8B30-0344-4027-B714-1A164254C633}" type="pres">
      <dgm:prSet presAssocID="{01AAC544-AE3E-45C9-8AB0-6D4D23A4000E}" presName="composite" presStyleCnt="0"/>
      <dgm:spPr/>
    </dgm:pt>
    <dgm:pt modelId="{3A1D0D6D-9999-47D1-A221-22D95822AA4B}" type="pres">
      <dgm:prSet presAssocID="{01AAC544-AE3E-45C9-8AB0-6D4D23A4000E}" presName="background" presStyleLbl="node0" presStyleIdx="1" presStyleCnt="2"/>
      <dgm:spPr/>
    </dgm:pt>
    <dgm:pt modelId="{9A4F6D91-F8BD-45FE-BC97-AAB19C9935AB}" type="pres">
      <dgm:prSet presAssocID="{01AAC544-AE3E-45C9-8AB0-6D4D23A4000E}" presName="text" presStyleLbl="fgAcc0" presStyleIdx="1" presStyleCnt="2">
        <dgm:presLayoutVars>
          <dgm:chPref val="3"/>
        </dgm:presLayoutVars>
      </dgm:prSet>
      <dgm:spPr/>
      <dgm:t>
        <a:bodyPr/>
        <a:lstStyle/>
        <a:p>
          <a:endParaRPr lang="en-US"/>
        </a:p>
      </dgm:t>
    </dgm:pt>
    <dgm:pt modelId="{8AA3774E-3EB3-4008-A40F-0FA90925DA0F}" type="pres">
      <dgm:prSet presAssocID="{01AAC544-AE3E-45C9-8AB0-6D4D23A4000E}" presName="hierChild2" presStyleCnt="0"/>
      <dgm:spPr/>
    </dgm:pt>
  </dgm:ptLst>
  <dgm:cxnLst>
    <dgm:cxn modelId="{043084C2-B98D-4B64-92DC-82854D655862}" type="presOf" srcId="{06DE56A6-FD29-4B23-8341-253C955BC0B5}" destId="{B1242C4B-E491-483E-AB9B-13FC3B8F8D6D}" srcOrd="0" destOrd="0" presId="urn:microsoft.com/office/officeart/2005/8/layout/hierarchy1"/>
    <dgm:cxn modelId="{AE2B31A1-7AE6-4789-BC2F-489BB3CDCD32}" type="presOf" srcId="{01AAC544-AE3E-45C9-8AB0-6D4D23A4000E}" destId="{9A4F6D91-F8BD-45FE-BC97-AAB19C9935AB}" srcOrd="0" destOrd="0" presId="urn:microsoft.com/office/officeart/2005/8/layout/hierarchy1"/>
    <dgm:cxn modelId="{688DEDA8-EC3C-459A-BEC2-D84D6F4C5CCC}" srcId="{06DE56A6-FD29-4B23-8341-253C955BC0B5}" destId="{01AAC544-AE3E-45C9-8AB0-6D4D23A4000E}" srcOrd="1" destOrd="0" parTransId="{EF276894-20D8-41B3-ACD2-8134AFEA10E4}" sibTransId="{A83405D5-5CAB-4AFC-9F94-0DE3365BD1DC}"/>
    <dgm:cxn modelId="{027D5071-C5F6-4C02-AD3B-511E60449FCD}" type="presOf" srcId="{E510D956-DDD4-41E9-BA4E-367290C5E200}" destId="{0E8C47F3-5A72-471F-928F-4F4148583170}" srcOrd="0" destOrd="0" presId="urn:microsoft.com/office/officeart/2005/8/layout/hierarchy1"/>
    <dgm:cxn modelId="{A203D0E8-9AE9-4AF2-856B-A58B4E8A16F7}" srcId="{06DE56A6-FD29-4B23-8341-253C955BC0B5}" destId="{E510D956-DDD4-41E9-BA4E-367290C5E200}" srcOrd="0" destOrd="0" parTransId="{207FCBDB-AB82-48FE-9E3B-22CAA04B4EDC}" sibTransId="{A89CE628-4484-49DD-89F8-E45978E83139}"/>
    <dgm:cxn modelId="{0BC0574F-05F0-460E-85A2-C0E0CDD5DC33}" type="presParOf" srcId="{B1242C4B-E491-483E-AB9B-13FC3B8F8D6D}" destId="{8209D0C0-1109-4DBC-95D0-E9C9D8D5E4F5}" srcOrd="0" destOrd="0" presId="urn:microsoft.com/office/officeart/2005/8/layout/hierarchy1"/>
    <dgm:cxn modelId="{AA9E191E-9DEA-42D2-ADA0-5AC3F6E9FCE5}" type="presParOf" srcId="{8209D0C0-1109-4DBC-95D0-E9C9D8D5E4F5}" destId="{02336822-DAA1-4F13-95F2-88EE8B7F412A}" srcOrd="0" destOrd="0" presId="urn:microsoft.com/office/officeart/2005/8/layout/hierarchy1"/>
    <dgm:cxn modelId="{D92B5BD0-640B-4F93-9411-F8A47F4250A1}" type="presParOf" srcId="{02336822-DAA1-4F13-95F2-88EE8B7F412A}" destId="{014D678F-A712-44FA-99F3-E778EA87457B}" srcOrd="0" destOrd="0" presId="urn:microsoft.com/office/officeart/2005/8/layout/hierarchy1"/>
    <dgm:cxn modelId="{CB87E064-4185-445D-A92A-AAC922AE7D1A}" type="presParOf" srcId="{02336822-DAA1-4F13-95F2-88EE8B7F412A}" destId="{0E8C47F3-5A72-471F-928F-4F4148583170}" srcOrd="1" destOrd="0" presId="urn:microsoft.com/office/officeart/2005/8/layout/hierarchy1"/>
    <dgm:cxn modelId="{A8316D53-50D1-49F0-8529-880FB1892435}" type="presParOf" srcId="{8209D0C0-1109-4DBC-95D0-E9C9D8D5E4F5}" destId="{92400936-4B58-42E8-A313-A8A095A96890}" srcOrd="1" destOrd="0" presId="urn:microsoft.com/office/officeart/2005/8/layout/hierarchy1"/>
    <dgm:cxn modelId="{8C9B00F2-BE79-4893-A455-5FAB0DA02026}" type="presParOf" srcId="{B1242C4B-E491-483E-AB9B-13FC3B8F8D6D}" destId="{5ED86FDC-F0FD-4BCF-9A70-26F21877656C}" srcOrd="1" destOrd="0" presId="urn:microsoft.com/office/officeart/2005/8/layout/hierarchy1"/>
    <dgm:cxn modelId="{7FEBC972-890C-43D5-AB59-E6682DE51107}" type="presParOf" srcId="{5ED86FDC-F0FD-4BCF-9A70-26F21877656C}" destId="{116B8B30-0344-4027-B714-1A164254C633}" srcOrd="0" destOrd="0" presId="urn:microsoft.com/office/officeart/2005/8/layout/hierarchy1"/>
    <dgm:cxn modelId="{64625A62-7651-496B-83C8-3D23480125BB}" type="presParOf" srcId="{116B8B30-0344-4027-B714-1A164254C633}" destId="{3A1D0D6D-9999-47D1-A221-22D95822AA4B}" srcOrd="0" destOrd="0" presId="urn:microsoft.com/office/officeart/2005/8/layout/hierarchy1"/>
    <dgm:cxn modelId="{2B1857F8-2989-405E-ACA1-E3A3D44A2A3A}" type="presParOf" srcId="{116B8B30-0344-4027-B714-1A164254C633}" destId="{9A4F6D91-F8BD-45FE-BC97-AAB19C9935AB}" srcOrd="1" destOrd="0" presId="urn:microsoft.com/office/officeart/2005/8/layout/hierarchy1"/>
    <dgm:cxn modelId="{DEBBA9A9-887E-4A92-B6A5-8D6954BC2B40}" type="presParOf" srcId="{5ED86FDC-F0FD-4BCF-9A70-26F21877656C}" destId="{8AA3774E-3EB3-4008-A40F-0FA90925DA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88A017-7D5D-4D9C-A723-6765B8F21EB7}"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a:lstStyle/>
        <a:p>
          <a:endParaRPr lang="en-US"/>
        </a:p>
      </dgm:t>
    </dgm:pt>
    <dgm:pt modelId="{6AF3D273-1FDE-4239-9A4E-AF6E6253A082}">
      <dgm:prSet/>
      <dgm:spPr/>
      <dgm:t>
        <a:bodyPr/>
        <a:lstStyle/>
        <a:p>
          <a:r>
            <a:rPr lang="en-US"/>
            <a:t>1950s</a:t>
          </a:r>
        </a:p>
      </dgm:t>
    </dgm:pt>
    <dgm:pt modelId="{4C61F7B4-3A6E-49C8-9D42-5048DFC9A570}" type="parTrans" cxnId="{865680F4-EABD-478A-8377-DFA46F82DC84}">
      <dgm:prSet/>
      <dgm:spPr/>
      <dgm:t>
        <a:bodyPr/>
        <a:lstStyle/>
        <a:p>
          <a:endParaRPr lang="en-US"/>
        </a:p>
      </dgm:t>
    </dgm:pt>
    <dgm:pt modelId="{14A63273-13A0-4C96-B6B4-2995A4F8B8E8}" type="sibTrans" cxnId="{865680F4-EABD-478A-8377-DFA46F82DC84}">
      <dgm:prSet/>
      <dgm:spPr/>
      <dgm:t>
        <a:bodyPr/>
        <a:lstStyle/>
        <a:p>
          <a:endParaRPr lang="en-US"/>
        </a:p>
      </dgm:t>
    </dgm:pt>
    <dgm:pt modelId="{99790E24-839C-41EA-85D3-8089EC0E4528}">
      <dgm:prSet/>
      <dgm:spPr/>
      <dgm:t>
        <a:bodyPr/>
        <a:lstStyle/>
        <a:p>
          <a:r>
            <a:rPr lang="en-US" dirty="0"/>
            <a:t>Turing Test by Alan Turing.</a:t>
          </a:r>
        </a:p>
      </dgm:t>
    </dgm:pt>
    <dgm:pt modelId="{06B30856-DF64-476A-9769-199841C5ACF7}" type="parTrans" cxnId="{9102A949-B262-44AB-B172-219C299CAC7E}">
      <dgm:prSet/>
      <dgm:spPr/>
      <dgm:t>
        <a:bodyPr/>
        <a:lstStyle/>
        <a:p>
          <a:endParaRPr lang="en-US"/>
        </a:p>
      </dgm:t>
    </dgm:pt>
    <dgm:pt modelId="{BE37D67B-B6ED-4B6A-9211-ED0A427D2A2D}" type="sibTrans" cxnId="{9102A949-B262-44AB-B172-219C299CAC7E}">
      <dgm:prSet/>
      <dgm:spPr/>
      <dgm:t>
        <a:bodyPr/>
        <a:lstStyle/>
        <a:p>
          <a:endParaRPr lang="en-US"/>
        </a:p>
      </dgm:t>
    </dgm:pt>
    <dgm:pt modelId="{1EE62727-7B4C-410F-BC50-EC6502B055B7}">
      <dgm:prSet/>
      <dgm:spPr/>
      <dgm:t>
        <a:bodyPr/>
        <a:lstStyle/>
        <a:p>
          <a:r>
            <a:rPr lang="en-US"/>
            <a:t>1956</a:t>
          </a:r>
        </a:p>
      </dgm:t>
    </dgm:pt>
    <dgm:pt modelId="{9E113C22-413A-45CF-B83B-F510C6051483}" type="parTrans" cxnId="{EB60E7EF-DDB6-47F1-9F38-BDBCE4E4B62E}">
      <dgm:prSet/>
      <dgm:spPr/>
      <dgm:t>
        <a:bodyPr/>
        <a:lstStyle/>
        <a:p>
          <a:endParaRPr lang="en-US"/>
        </a:p>
      </dgm:t>
    </dgm:pt>
    <dgm:pt modelId="{6B63DCE6-1D88-4563-BE08-D5BE98CDFF09}" type="sibTrans" cxnId="{EB60E7EF-DDB6-47F1-9F38-BDBCE4E4B62E}">
      <dgm:prSet/>
      <dgm:spPr/>
      <dgm:t>
        <a:bodyPr/>
        <a:lstStyle/>
        <a:p>
          <a:endParaRPr lang="en-US"/>
        </a:p>
      </dgm:t>
    </dgm:pt>
    <dgm:pt modelId="{51D376D3-2B6D-4C63-8FCE-F7DEB9C11FDD}">
      <dgm:prSet/>
      <dgm:spPr/>
      <dgm:t>
        <a:bodyPr/>
        <a:lstStyle/>
        <a:p>
          <a:r>
            <a:rPr lang="en-US" dirty="0"/>
            <a:t>Term 'AI' coined at Dartmouth.</a:t>
          </a:r>
        </a:p>
      </dgm:t>
    </dgm:pt>
    <dgm:pt modelId="{17A2228C-4061-4D59-ADED-B47E2D676BCF}" type="parTrans" cxnId="{9DE2375A-794D-4F4F-BDF4-C98635C5DFB1}">
      <dgm:prSet/>
      <dgm:spPr/>
      <dgm:t>
        <a:bodyPr/>
        <a:lstStyle/>
        <a:p>
          <a:endParaRPr lang="en-US"/>
        </a:p>
      </dgm:t>
    </dgm:pt>
    <dgm:pt modelId="{ABF90C4C-CB08-4C57-88BE-C75EE7387C9F}" type="sibTrans" cxnId="{9DE2375A-794D-4F4F-BDF4-C98635C5DFB1}">
      <dgm:prSet/>
      <dgm:spPr/>
      <dgm:t>
        <a:bodyPr/>
        <a:lstStyle/>
        <a:p>
          <a:endParaRPr lang="en-US"/>
        </a:p>
      </dgm:t>
    </dgm:pt>
    <dgm:pt modelId="{85A707CD-8A4C-4A81-9893-DD06B2734714}">
      <dgm:prSet/>
      <dgm:spPr/>
      <dgm:t>
        <a:bodyPr/>
        <a:lstStyle/>
        <a:p>
          <a:r>
            <a:rPr lang="en-US"/>
            <a:t>2010s</a:t>
          </a:r>
        </a:p>
      </dgm:t>
    </dgm:pt>
    <dgm:pt modelId="{F96D9FFE-C5CE-4420-BBFB-007CBEAFD731}" type="parTrans" cxnId="{C314562D-7130-413D-AD8E-4C2F72AF816D}">
      <dgm:prSet/>
      <dgm:spPr/>
      <dgm:t>
        <a:bodyPr/>
        <a:lstStyle/>
        <a:p>
          <a:endParaRPr lang="en-US"/>
        </a:p>
      </dgm:t>
    </dgm:pt>
    <dgm:pt modelId="{D8998857-BA58-4712-93E8-EB5E85013D48}" type="sibTrans" cxnId="{C314562D-7130-413D-AD8E-4C2F72AF816D}">
      <dgm:prSet/>
      <dgm:spPr/>
      <dgm:t>
        <a:bodyPr/>
        <a:lstStyle/>
        <a:p>
          <a:endParaRPr lang="en-US"/>
        </a:p>
      </dgm:t>
    </dgm:pt>
    <dgm:pt modelId="{CF9722ED-107F-45DD-9E08-C315C5EFBD30}">
      <dgm:prSet/>
      <dgm:spPr/>
      <dgm:t>
        <a:bodyPr/>
        <a:lstStyle/>
        <a:p>
          <a:r>
            <a:rPr lang="en-US" dirty="0"/>
            <a:t>Breakthroughs in deep learning &amp; data.</a:t>
          </a:r>
        </a:p>
      </dgm:t>
    </dgm:pt>
    <dgm:pt modelId="{4A20C418-C71D-401F-89C1-02F4555F9DEF}" type="parTrans" cxnId="{679DC10B-D771-4165-9C1C-A0410B938FF0}">
      <dgm:prSet/>
      <dgm:spPr/>
      <dgm:t>
        <a:bodyPr/>
        <a:lstStyle/>
        <a:p>
          <a:endParaRPr lang="en-US"/>
        </a:p>
      </dgm:t>
    </dgm:pt>
    <dgm:pt modelId="{F449474F-A37E-427E-AA97-A54577735A02}" type="sibTrans" cxnId="{679DC10B-D771-4165-9C1C-A0410B938FF0}">
      <dgm:prSet/>
      <dgm:spPr/>
      <dgm:t>
        <a:bodyPr/>
        <a:lstStyle/>
        <a:p>
          <a:endParaRPr lang="en-US"/>
        </a:p>
      </dgm:t>
    </dgm:pt>
    <dgm:pt modelId="{BC6FD83E-5C7E-4AD2-AF56-8C05D9337E46}" type="pres">
      <dgm:prSet presAssocID="{D888A017-7D5D-4D9C-A723-6765B8F21EB7}" presName="Name0" presStyleCnt="0">
        <dgm:presLayoutVars>
          <dgm:chMax/>
          <dgm:chPref/>
          <dgm:animLvl val="lvl"/>
        </dgm:presLayoutVars>
      </dgm:prSet>
      <dgm:spPr/>
      <dgm:t>
        <a:bodyPr/>
        <a:lstStyle/>
        <a:p>
          <a:endParaRPr lang="en-US"/>
        </a:p>
      </dgm:t>
    </dgm:pt>
    <dgm:pt modelId="{AD582ADC-0222-42F0-BBAF-8AFD0D3BBAE2}" type="pres">
      <dgm:prSet presAssocID="{6AF3D273-1FDE-4239-9A4E-AF6E6253A082}" presName="composite1" presStyleCnt="0"/>
      <dgm:spPr/>
    </dgm:pt>
    <dgm:pt modelId="{0F1B1560-077B-4E1B-8DDB-35B4D5852905}" type="pres">
      <dgm:prSet presAssocID="{6AF3D273-1FDE-4239-9A4E-AF6E6253A082}" presName="parent1" presStyleLbl="alignNode1" presStyleIdx="0" presStyleCnt="3">
        <dgm:presLayoutVars>
          <dgm:chMax val="1"/>
          <dgm:chPref val="1"/>
          <dgm:bulletEnabled val="1"/>
        </dgm:presLayoutVars>
      </dgm:prSet>
      <dgm:spPr/>
      <dgm:t>
        <a:bodyPr/>
        <a:lstStyle/>
        <a:p>
          <a:endParaRPr lang="en-US"/>
        </a:p>
      </dgm:t>
    </dgm:pt>
    <dgm:pt modelId="{E1D3E803-D276-41E8-972B-FBBE29624961}" type="pres">
      <dgm:prSet presAssocID="{6AF3D273-1FDE-4239-9A4E-AF6E6253A082}" presName="Childtext1" presStyleLbl="revTx" presStyleIdx="0" presStyleCnt="3">
        <dgm:presLayoutVars>
          <dgm:bulletEnabled val="1"/>
        </dgm:presLayoutVars>
      </dgm:prSet>
      <dgm:spPr/>
      <dgm:t>
        <a:bodyPr/>
        <a:lstStyle/>
        <a:p>
          <a:endParaRPr lang="en-US"/>
        </a:p>
      </dgm:t>
    </dgm:pt>
    <dgm:pt modelId="{1E55EBF4-A432-460A-965F-2614B783EBDF}" type="pres">
      <dgm:prSet presAssocID="{6AF3D273-1FDE-4239-9A4E-AF6E6253A082}" presName="ConnectLine1" presStyleLbl="sibTrans1D1" presStyleIdx="0" presStyleCnt="3"/>
      <dgm:spPr>
        <a:noFill/>
        <a:ln w="9525" cap="flat" cmpd="sng" algn="ctr">
          <a:solidFill>
            <a:schemeClr val="accent2">
              <a:hueOff val="0"/>
              <a:satOff val="0"/>
              <a:lumOff val="0"/>
              <a:alphaOff val="0"/>
            </a:schemeClr>
          </a:solidFill>
          <a:prstDash val="dash"/>
        </a:ln>
        <a:effectLst/>
      </dgm:spPr>
    </dgm:pt>
    <dgm:pt modelId="{68436FA7-7A2B-4A56-9FCD-2E6B2220851B}" type="pres">
      <dgm:prSet presAssocID="{6AF3D273-1FDE-4239-9A4E-AF6E6253A082}" presName="ConnectLineEnd1" presStyleLbl="lnNode1" presStyleIdx="0" presStyleCnt="3"/>
      <dgm:spPr/>
    </dgm:pt>
    <dgm:pt modelId="{4FC2E4FA-7A4C-4525-91F5-E3B91BEB4298}" type="pres">
      <dgm:prSet presAssocID="{6AF3D273-1FDE-4239-9A4E-AF6E6253A082}" presName="EmptyPane1" presStyleCnt="0"/>
      <dgm:spPr/>
    </dgm:pt>
    <dgm:pt modelId="{7FB7FA5D-9C9C-4F09-A0A0-895D64F93D0F}" type="pres">
      <dgm:prSet presAssocID="{14A63273-13A0-4C96-B6B4-2995A4F8B8E8}" presName="spaceBetweenRectangles1" presStyleCnt="0"/>
      <dgm:spPr/>
    </dgm:pt>
    <dgm:pt modelId="{621E4F67-7880-4533-9DC3-1D7E28D64EB6}" type="pres">
      <dgm:prSet presAssocID="{1EE62727-7B4C-410F-BC50-EC6502B055B7}" presName="composite1" presStyleCnt="0"/>
      <dgm:spPr/>
    </dgm:pt>
    <dgm:pt modelId="{E83D8A74-8BF5-410A-83B9-39C5DCDAD271}" type="pres">
      <dgm:prSet presAssocID="{1EE62727-7B4C-410F-BC50-EC6502B055B7}" presName="parent1" presStyleLbl="alignNode1" presStyleIdx="1" presStyleCnt="3">
        <dgm:presLayoutVars>
          <dgm:chMax val="1"/>
          <dgm:chPref val="1"/>
          <dgm:bulletEnabled val="1"/>
        </dgm:presLayoutVars>
      </dgm:prSet>
      <dgm:spPr/>
      <dgm:t>
        <a:bodyPr/>
        <a:lstStyle/>
        <a:p>
          <a:endParaRPr lang="en-US"/>
        </a:p>
      </dgm:t>
    </dgm:pt>
    <dgm:pt modelId="{4C9D8A35-0DA4-4666-80E4-214EE83BAC53}" type="pres">
      <dgm:prSet presAssocID="{1EE62727-7B4C-410F-BC50-EC6502B055B7}" presName="Childtext1" presStyleLbl="revTx" presStyleIdx="1" presStyleCnt="3">
        <dgm:presLayoutVars>
          <dgm:bulletEnabled val="1"/>
        </dgm:presLayoutVars>
      </dgm:prSet>
      <dgm:spPr/>
      <dgm:t>
        <a:bodyPr/>
        <a:lstStyle/>
        <a:p>
          <a:endParaRPr lang="en-US"/>
        </a:p>
      </dgm:t>
    </dgm:pt>
    <dgm:pt modelId="{D8B8EBB3-4573-436E-9030-59B8D7C95E6F}" type="pres">
      <dgm:prSet presAssocID="{1EE62727-7B4C-410F-BC50-EC6502B055B7}" presName="ConnectLine1" presStyleLbl="sibTrans1D1" presStyleIdx="1" presStyleCnt="3"/>
      <dgm:spPr>
        <a:noFill/>
        <a:ln w="9525" cap="flat" cmpd="sng" algn="ctr">
          <a:solidFill>
            <a:schemeClr val="accent2">
              <a:hueOff val="2340759"/>
              <a:satOff val="-2919"/>
              <a:lumOff val="686"/>
              <a:alphaOff val="0"/>
            </a:schemeClr>
          </a:solidFill>
          <a:prstDash val="dash"/>
        </a:ln>
        <a:effectLst/>
      </dgm:spPr>
    </dgm:pt>
    <dgm:pt modelId="{9637D9D4-FF75-4F3B-961A-4900796195ED}" type="pres">
      <dgm:prSet presAssocID="{1EE62727-7B4C-410F-BC50-EC6502B055B7}" presName="ConnectLineEnd1" presStyleLbl="lnNode1" presStyleIdx="1" presStyleCnt="3"/>
      <dgm:spPr/>
    </dgm:pt>
    <dgm:pt modelId="{BD496E84-4150-4B8B-B49E-E9C719688427}" type="pres">
      <dgm:prSet presAssocID="{1EE62727-7B4C-410F-BC50-EC6502B055B7}" presName="EmptyPane1" presStyleCnt="0"/>
      <dgm:spPr/>
    </dgm:pt>
    <dgm:pt modelId="{9623FF93-E57C-4774-B34D-EA834FA1DF31}" type="pres">
      <dgm:prSet presAssocID="{6B63DCE6-1D88-4563-BE08-D5BE98CDFF09}" presName="spaceBetweenRectangles1" presStyleCnt="0"/>
      <dgm:spPr/>
    </dgm:pt>
    <dgm:pt modelId="{2F8C799C-EE2E-4DD3-89EF-8192D1FE359A}" type="pres">
      <dgm:prSet presAssocID="{85A707CD-8A4C-4A81-9893-DD06B2734714}" presName="composite1" presStyleCnt="0"/>
      <dgm:spPr/>
    </dgm:pt>
    <dgm:pt modelId="{B936B9FA-E878-444F-9F79-97D4C655AFA7}" type="pres">
      <dgm:prSet presAssocID="{85A707CD-8A4C-4A81-9893-DD06B2734714}" presName="parent1" presStyleLbl="alignNode1" presStyleIdx="2" presStyleCnt="3">
        <dgm:presLayoutVars>
          <dgm:chMax val="1"/>
          <dgm:chPref val="1"/>
          <dgm:bulletEnabled val="1"/>
        </dgm:presLayoutVars>
      </dgm:prSet>
      <dgm:spPr/>
      <dgm:t>
        <a:bodyPr/>
        <a:lstStyle/>
        <a:p>
          <a:endParaRPr lang="en-US"/>
        </a:p>
      </dgm:t>
    </dgm:pt>
    <dgm:pt modelId="{851C3853-4076-4F2E-AF51-6ACB0C563729}" type="pres">
      <dgm:prSet presAssocID="{85A707CD-8A4C-4A81-9893-DD06B2734714}" presName="Childtext1" presStyleLbl="revTx" presStyleIdx="2" presStyleCnt="3">
        <dgm:presLayoutVars>
          <dgm:bulletEnabled val="1"/>
        </dgm:presLayoutVars>
      </dgm:prSet>
      <dgm:spPr/>
      <dgm:t>
        <a:bodyPr/>
        <a:lstStyle/>
        <a:p>
          <a:endParaRPr lang="en-US"/>
        </a:p>
      </dgm:t>
    </dgm:pt>
    <dgm:pt modelId="{44702F06-3B79-4D1F-A6C2-E468E088FBBA}" type="pres">
      <dgm:prSet presAssocID="{85A707CD-8A4C-4A81-9893-DD06B2734714}" presName="ConnectLine1" presStyleLbl="sibTrans1D1" presStyleIdx="2" presStyleCnt="3"/>
      <dgm:spPr>
        <a:noFill/>
        <a:ln w="9525" cap="flat" cmpd="sng" algn="ctr">
          <a:solidFill>
            <a:schemeClr val="accent2">
              <a:hueOff val="4681519"/>
              <a:satOff val="-5839"/>
              <a:lumOff val="1373"/>
              <a:alphaOff val="0"/>
            </a:schemeClr>
          </a:solidFill>
          <a:prstDash val="dash"/>
        </a:ln>
        <a:effectLst/>
      </dgm:spPr>
    </dgm:pt>
    <dgm:pt modelId="{A75A839E-2793-4266-B1BD-0AB25095B080}" type="pres">
      <dgm:prSet presAssocID="{85A707CD-8A4C-4A81-9893-DD06B2734714}" presName="ConnectLineEnd1" presStyleLbl="lnNode1" presStyleIdx="2" presStyleCnt="3"/>
      <dgm:spPr/>
    </dgm:pt>
    <dgm:pt modelId="{2322E5CC-4768-40C7-8637-AC2F398F8778}" type="pres">
      <dgm:prSet presAssocID="{85A707CD-8A4C-4A81-9893-DD06B2734714}" presName="EmptyPane1" presStyleCnt="0"/>
      <dgm:spPr/>
    </dgm:pt>
  </dgm:ptLst>
  <dgm:cxnLst>
    <dgm:cxn modelId="{C4858616-AE36-414F-86D7-16B439CB4192}" type="presOf" srcId="{D888A017-7D5D-4D9C-A723-6765B8F21EB7}" destId="{BC6FD83E-5C7E-4AD2-AF56-8C05D9337E46}" srcOrd="0" destOrd="0" presId="urn:microsoft.com/office/officeart/2016/7/layout/RoundedRectangleTimeline"/>
    <dgm:cxn modelId="{F2FC641A-657B-4141-B73F-91BA07272202}" type="presOf" srcId="{6AF3D273-1FDE-4239-9A4E-AF6E6253A082}" destId="{0F1B1560-077B-4E1B-8DDB-35B4D5852905}" srcOrd="0" destOrd="0" presId="urn:microsoft.com/office/officeart/2016/7/layout/RoundedRectangleTimeline"/>
    <dgm:cxn modelId="{1741452E-42A2-4427-9319-0D2BA693DB59}" type="presOf" srcId="{51D376D3-2B6D-4C63-8FCE-F7DEB9C11FDD}" destId="{4C9D8A35-0DA4-4666-80E4-214EE83BAC53}" srcOrd="0" destOrd="0" presId="urn:microsoft.com/office/officeart/2016/7/layout/RoundedRectangleTimeline"/>
    <dgm:cxn modelId="{865680F4-EABD-478A-8377-DFA46F82DC84}" srcId="{D888A017-7D5D-4D9C-A723-6765B8F21EB7}" destId="{6AF3D273-1FDE-4239-9A4E-AF6E6253A082}" srcOrd="0" destOrd="0" parTransId="{4C61F7B4-3A6E-49C8-9D42-5048DFC9A570}" sibTransId="{14A63273-13A0-4C96-B6B4-2995A4F8B8E8}"/>
    <dgm:cxn modelId="{9DE2375A-794D-4F4F-BDF4-C98635C5DFB1}" srcId="{1EE62727-7B4C-410F-BC50-EC6502B055B7}" destId="{51D376D3-2B6D-4C63-8FCE-F7DEB9C11FDD}" srcOrd="0" destOrd="0" parTransId="{17A2228C-4061-4D59-ADED-B47E2D676BCF}" sibTransId="{ABF90C4C-CB08-4C57-88BE-C75EE7387C9F}"/>
    <dgm:cxn modelId="{9102A949-B262-44AB-B172-219C299CAC7E}" srcId="{6AF3D273-1FDE-4239-9A4E-AF6E6253A082}" destId="{99790E24-839C-41EA-85D3-8089EC0E4528}" srcOrd="0" destOrd="0" parTransId="{06B30856-DF64-476A-9769-199841C5ACF7}" sibTransId="{BE37D67B-B6ED-4B6A-9211-ED0A427D2A2D}"/>
    <dgm:cxn modelId="{8851C5C5-F86A-4DFC-BD30-27FCDDD55A21}" type="presOf" srcId="{85A707CD-8A4C-4A81-9893-DD06B2734714}" destId="{B936B9FA-E878-444F-9F79-97D4C655AFA7}" srcOrd="0" destOrd="0" presId="urn:microsoft.com/office/officeart/2016/7/layout/RoundedRectangleTimeline"/>
    <dgm:cxn modelId="{83E7B712-C07A-460D-AB9D-F77D5244E9F8}" type="presOf" srcId="{1EE62727-7B4C-410F-BC50-EC6502B055B7}" destId="{E83D8A74-8BF5-410A-83B9-39C5DCDAD271}" srcOrd="0" destOrd="0" presId="urn:microsoft.com/office/officeart/2016/7/layout/RoundedRectangleTimeline"/>
    <dgm:cxn modelId="{E4C4FB20-2908-46AE-8C4E-E9CD6C152967}" type="presOf" srcId="{99790E24-839C-41EA-85D3-8089EC0E4528}" destId="{E1D3E803-D276-41E8-972B-FBBE29624961}" srcOrd="0" destOrd="0" presId="urn:microsoft.com/office/officeart/2016/7/layout/RoundedRectangleTimeline"/>
    <dgm:cxn modelId="{EB60E7EF-DDB6-47F1-9F38-BDBCE4E4B62E}" srcId="{D888A017-7D5D-4D9C-A723-6765B8F21EB7}" destId="{1EE62727-7B4C-410F-BC50-EC6502B055B7}" srcOrd="1" destOrd="0" parTransId="{9E113C22-413A-45CF-B83B-F510C6051483}" sibTransId="{6B63DCE6-1D88-4563-BE08-D5BE98CDFF09}"/>
    <dgm:cxn modelId="{679DC10B-D771-4165-9C1C-A0410B938FF0}" srcId="{85A707CD-8A4C-4A81-9893-DD06B2734714}" destId="{CF9722ED-107F-45DD-9E08-C315C5EFBD30}" srcOrd="0" destOrd="0" parTransId="{4A20C418-C71D-401F-89C1-02F4555F9DEF}" sibTransId="{F449474F-A37E-427E-AA97-A54577735A02}"/>
    <dgm:cxn modelId="{C314562D-7130-413D-AD8E-4C2F72AF816D}" srcId="{D888A017-7D5D-4D9C-A723-6765B8F21EB7}" destId="{85A707CD-8A4C-4A81-9893-DD06B2734714}" srcOrd="2" destOrd="0" parTransId="{F96D9FFE-C5CE-4420-BBFB-007CBEAFD731}" sibTransId="{D8998857-BA58-4712-93E8-EB5E85013D48}"/>
    <dgm:cxn modelId="{6157F693-85DD-4456-AE17-BD7B00C0D959}" type="presOf" srcId="{CF9722ED-107F-45DD-9E08-C315C5EFBD30}" destId="{851C3853-4076-4F2E-AF51-6ACB0C563729}" srcOrd="0" destOrd="0" presId="urn:microsoft.com/office/officeart/2016/7/layout/RoundedRectangleTimeline"/>
    <dgm:cxn modelId="{4B4814B0-6DCE-4508-BDC8-A7CC5A0384CA}" type="presParOf" srcId="{BC6FD83E-5C7E-4AD2-AF56-8C05D9337E46}" destId="{AD582ADC-0222-42F0-BBAF-8AFD0D3BBAE2}" srcOrd="0" destOrd="0" presId="urn:microsoft.com/office/officeart/2016/7/layout/RoundedRectangleTimeline"/>
    <dgm:cxn modelId="{D8639D3E-365A-4564-8C4F-AC6F2157D6CD}" type="presParOf" srcId="{AD582ADC-0222-42F0-BBAF-8AFD0D3BBAE2}" destId="{0F1B1560-077B-4E1B-8DDB-35B4D5852905}" srcOrd="0" destOrd="0" presId="urn:microsoft.com/office/officeart/2016/7/layout/RoundedRectangleTimeline"/>
    <dgm:cxn modelId="{A68AA458-0F9C-4AF7-8393-115B7DEFEF0C}" type="presParOf" srcId="{AD582ADC-0222-42F0-BBAF-8AFD0D3BBAE2}" destId="{E1D3E803-D276-41E8-972B-FBBE29624961}" srcOrd="1" destOrd="0" presId="urn:microsoft.com/office/officeart/2016/7/layout/RoundedRectangleTimeline"/>
    <dgm:cxn modelId="{6D72AFF3-F052-43A9-9A48-1587080242A2}" type="presParOf" srcId="{AD582ADC-0222-42F0-BBAF-8AFD0D3BBAE2}" destId="{1E55EBF4-A432-460A-965F-2614B783EBDF}" srcOrd="2" destOrd="0" presId="urn:microsoft.com/office/officeart/2016/7/layout/RoundedRectangleTimeline"/>
    <dgm:cxn modelId="{17F089F9-0BE4-4C44-9FBC-AFBAF21CA357}" type="presParOf" srcId="{AD582ADC-0222-42F0-BBAF-8AFD0D3BBAE2}" destId="{68436FA7-7A2B-4A56-9FCD-2E6B2220851B}" srcOrd="3" destOrd="0" presId="urn:microsoft.com/office/officeart/2016/7/layout/RoundedRectangleTimeline"/>
    <dgm:cxn modelId="{0027531B-F266-46BB-941F-F85600A92FB7}" type="presParOf" srcId="{AD582ADC-0222-42F0-BBAF-8AFD0D3BBAE2}" destId="{4FC2E4FA-7A4C-4525-91F5-E3B91BEB4298}" srcOrd="4" destOrd="0" presId="urn:microsoft.com/office/officeart/2016/7/layout/RoundedRectangleTimeline"/>
    <dgm:cxn modelId="{E5CAF972-D00F-47EC-AE36-2E02B00A5FF0}" type="presParOf" srcId="{BC6FD83E-5C7E-4AD2-AF56-8C05D9337E46}" destId="{7FB7FA5D-9C9C-4F09-A0A0-895D64F93D0F}" srcOrd="1" destOrd="0" presId="urn:microsoft.com/office/officeart/2016/7/layout/RoundedRectangleTimeline"/>
    <dgm:cxn modelId="{08A642D7-21C6-49F7-BD2E-EA51D9EC132C}" type="presParOf" srcId="{BC6FD83E-5C7E-4AD2-AF56-8C05D9337E46}" destId="{621E4F67-7880-4533-9DC3-1D7E28D64EB6}" srcOrd="2" destOrd="0" presId="urn:microsoft.com/office/officeart/2016/7/layout/RoundedRectangleTimeline"/>
    <dgm:cxn modelId="{152A7FBE-74E8-4F56-A857-191FE58E005B}" type="presParOf" srcId="{621E4F67-7880-4533-9DC3-1D7E28D64EB6}" destId="{E83D8A74-8BF5-410A-83B9-39C5DCDAD271}" srcOrd="0" destOrd="0" presId="urn:microsoft.com/office/officeart/2016/7/layout/RoundedRectangleTimeline"/>
    <dgm:cxn modelId="{6DC12FB8-DAEF-4482-877A-ADC576C94DD7}" type="presParOf" srcId="{621E4F67-7880-4533-9DC3-1D7E28D64EB6}" destId="{4C9D8A35-0DA4-4666-80E4-214EE83BAC53}" srcOrd="1" destOrd="0" presId="urn:microsoft.com/office/officeart/2016/7/layout/RoundedRectangleTimeline"/>
    <dgm:cxn modelId="{F0F1B83F-6E7E-4762-A64E-72443C2A6B38}" type="presParOf" srcId="{621E4F67-7880-4533-9DC3-1D7E28D64EB6}" destId="{D8B8EBB3-4573-436E-9030-59B8D7C95E6F}" srcOrd="2" destOrd="0" presId="urn:microsoft.com/office/officeart/2016/7/layout/RoundedRectangleTimeline"/>
    <dgm:cxn modelId="{610EEC23-EF5A-45CA-9671-8C9CFC9DE0DC}" type="presParOf" srcId="{621E4F67-7880-4533-9DC3-1D7E28D64EB6}" destId="{9637D9D4-FF75-4F3B-961A-4900796195ED}" srcOrd="3" destOrd="0" presId="urn:microsoft.com/office/officeart/2016/7/layout/RoundedRectangleTimeline"/>
    <dgm:cxn modelId="{E5BFC699-C7A3-47AF-828D-F47480FEC66B}" type="presParOf" srcId="{621E4F67-7880-4533-9DC3-1D7E28D64EB6}" destId="{BD496E84-4150-4B8B-B49E-E9C719688427}" srcOrd="4" destOrd="0" presId="urn:microsoft.com/office/officeart/2016/7/layout/RoundedRectangleTimeline"/>
    <dgm:cxn modelId="{52F48707-CBE1-4CAC-AD58-6EC4EA020995}" type="presParOf" srcId="{BC6FD83E-5C7E-4AD2-AF56-8C05D9337E46}" destId="{9623FF93-E57C-4774-B34D-EA834FA1DF31}" srcOrd="3" destOrd="0" presId="urn:microsoft.com/office/officeart/2016/7/layout/RoundedRectangleTimeline"/>
    <dgm:cxn modelId="{9243044F-968A-4734-9C88-81A2B36BDFF7}" type="presParOf" srcId="{BC6FD83E-5C7E-4AD2-AF56-8C05D9337E46}" destId="{2F8C799C-EE2E-4DD3-89EF-8192D1FE359A}" srcOrd="4" destOrd="0" presId="urn:microsoft.com/office/officeart/2016/7/layout/RoundedRectangleTimeline"/>
    <dgm:cxn modelId="{2074E4BE-C0B9-4732-826D-69B498777A95}" type="presParOf" srcId="{2F8C799C-EE2E-4DD3-89EF-8192D1FE359A}" destId="{B936B9FA-E878-444F-9F79-97D4C655AFA7}" srcOrd="0" destOrd="0" presId="urn:microsoft.com/office/officeart/2016/7/layout/RoundedRectangleTimeline"/>
    <dgm:cxn modelId="{B93D2D4A-C45B-4681-AB19-00A69398A937}" type="presParOf" srcId="{2F8C799C-EE2E-4DD3-89EF-8192D1FE359A}" destId="{851C3853-4076-4F2E-AF51-6ACB0C563729}" srcOrd="1" destOrd="0" presId="urn:microsoft.com/office/officeart/2016/7/layout/RoundedRectangleTimeline"/>
    <dgm:cxn modelId="{F34D3B4A-DA4D-4658-B2B0-CAAFBB2DCC90}" type="presParOf" srcId="{2F8C799C-EE2E-4DD3-89EF-8192D1FE359A}" destId="{44702F06-3B79-4D1F-A6C2-E468E088FBBA}" srcOrd="2" destOrd="0" presId="urn:microsoft.com/office/officeart/2016/7/layout/RoundedRectangleTimeline"/>
    <dgm:cxn modelId="{3E06910F-34A9-4922-9A79-3001A336049C}" type="presParOf" srcId="{2F8C799C-EE2E-4DD3-89EF-8192D1FE359A}" destId="{A75A839E-2793-4266-B1BD-0AB25095B080}" srcOrd="3" destOrd="0" presId="urn:microsoft.com/office/officeart/2016/7/layout/RoundedRectangleTimeline"/>
    <dgm:cxn modelId="{AD85945D-DA7D-45B1-9461-CE36072699B5}" type="presParOf" srcId="{2F8C799C-EE2E-4DD3-89EF-8192D1FE359A}" destId="{2322E5CC-4768-40C7-8637-AC2F398F877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0AE65-B4D9-4EEF-8A7D-780465B56806}"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631C571-B033-4718-B52B-50ABFCE7D1CC}">
      <dgm:prSet/>
      <dgm:spPr/>
      <dgm:t>
        <a:bodyPr/>
        <a:lstStyle/>
        <a:p>
          <a:pPr>
            <a:defRPr cap="all"/>
          </a:pPr>
          <a:r>
            <a:rPr lang="en-US" dirty="0"/>
            <a:t>• Healthcare: Disease detection, robot surgery.</a:t>
          </a:r>
        </a:p>
      </dgm:t>
    </dgm:pt>
    <dgm:pt modelId="{8F69F07B-0DE1-4010-9EEC-9A3AB2EB072D}" type="parTrans" cxnId="{1F7DC6D7-30D2-460D-8E45-6AFF7728B235}">
      <dgm:prSet/>
      <dgm:spPr/>
      <dgm:t>
        <a:bodyPr/>
        <a:lstStyle/>
        <a:p>
          <a:endParaRPr lang="en-US"/>
        </a:p>
      </dgm:t>
    </dgm:pt>
    <dgm:pt modelId="{BD127C5D-0329-442C-BA40-2BAF57105793}" type="sibTrans" cxnId="{1F7DC6D7-30D2-460D-8E45-6AFF7728B235}">
      <dgm:prSet/>
      <dgm:spPr/>
      <dgm:t>
        <a:bodyPr/>
        <a:lstStyle/>
        <a:p>
          <a:endParaRPr lang="en-US"/>
        </a:p>
      </dgm:t>
    </dgm:pt>
    <dgm:pt modelId="{D6E1D89C-94E6-4A53-B112-DB7B1BD777C5}">
      <dgm:prSet/>
      <dgm:spPr/>
      <dgm:t>
        <a:bodyPr/>
        <a:lstStyle/>
        <a:p>
          <a:pPr>
            <a:defRPr cap="all"/>
          </a:pPr>
          <a:r>
            <a:rPr lang="en-US" dirty="0"/>
            <a:t>• Transport: Autonomous vehicles.</a:t>
          </a:r>
        </a:p>
      </dgm:t>
    </dgm:pt>
    <dgm:pt modelId="{5643D1C0-5744-470A-9792-E689713765A0}" type="parTrans" cxnId="{E1DF1FF3-74AB-44DD-A303-09F894289571}">
      <dgm:prSet/>
      <dgm:spPr/>
      <dgm:t>
        <a:bodyPr/>
        <a:lstStyle/>
        <a:p>
          <a:endParaRPr lang="en-US"/>
        </a:p>
      </dgm:t>
    </dgm:pt>
    <dgm:pt modelId="{55F64338-66A8-4624-97DD-8A83B3A420D7}" type="sibTrans" cxnId="{E1DF1FF3-74AB-44DD-A303-09F894289571}">
      <dgm:prSet/>
      <dgm:spPr/>
      <dgm:t>
        <a:bodyPr/>
        <a:lstStyle/>
        <a:p>
          <a:endParaRPr lang="en-US"/>
        </a:p>
      </dgm:t>
    </dgm:pt>
    <dgm:pt modelId="{35075A11-D65D-45DC-BB42-F2962EAB1EAD}">
      <dgm:prSet/>
      <dgm:spPr/>
      <dgm:t>
        <a:bodyPr/>
        <a:lstStyle/>
        <a:p>
          <a:pPr>
            <a:defRPr cap="all"/>
          </a:pPr>
          <a:r>
            <a:rPr lang="en-US" dirty="0"/>
            <a:t>• Education: Personalized learning systems.</a:t>
          </a:r>
        </a:p>
      </dgm:t>
    </dgm:pt>
    <dgm:pt modelId="{ED5A4150-CB12-4172-8F34-30850C353385}" type="parTrans" cxnId="{1ED3B40A-5092-4633-889E-445F9F883995}">
      <dgm:prSet/>
      <dgm:spPr/>
      <dgm:t>
        <a:bodyPr/>
        <a:lstStyle/>
        <a:p>
          <a:endParaRPr lang="en-US"/>
        </a:p>
      </dgm:t>
    </dgm:pt>
    <dgm:pt modelId="{EE4D039F-993C-45C1-A78F-97F1F7EC9423}" type="sibTrans" cxnId="{1ED3B40A-5092-4633-889E-445F9F883995}">
      <dgm:prSet/>
      <dgm:spPr/>
      <dgm:t>
        <a:bodyPr/>
        <a:lstStyle/>
        <a:p>
          <a:endParaRPr lang="en-US"/>
        </a:p>
      </dgm:t>
    </dgm:pt>
    <dgm:pt modelId="{0A84A13B-3206-421A-9854-450A1AC7495B}" type="pres">
      <dgm:prSet presAssocID="{D830AE65-B4D9-4EEF-8A7D-780465B56806}" presName="root" presStyleCnt="0">
        <dgm:presLayoutVars>
          <dgm:dir/>
          <dgm:resizeHandles val="exact"/>
        </dgm:presLayoutVars>
      </dgm:prSet>
      <dgm:spPr/>
      <dgm:t>
        <a:bodyPr/>
        <a:lstStyle/>
        <a:p>
          <a:endParaRPr lang="en-US"/>
        </a:p>
      </dgm:t>
    </dgm:pt>
    <dgm:pt modelId="{8E627A75-2E63-4652-8453-CCC53A424154}" type="pres">
      <dgm:prSet presAssocID="{A631C571-B033-4718-B52B-50ABFCE7D1CC}" presName="compNode" presStyleCnt="0"/>
      <dgm:spPr/>
    </dgm:pt>
    <dgm:pt modelId="{EACB7A86-C8A0-4BA1-A291-F4D12184DEE2}" type="pres">
      <dgm:prSet presAssocID="{A631C571-B033-4718-B52B-50ABFCE7D1CC}" presName="iconBgRect" presStyleLbl="bgShp" presStyleIdx="0" presStyleCnt="3"/>
      <dgm:spPr/>
    </dgm:pt>
    <dgm:pt modelId="{121D8759-B9E3-4EB7-BC08-B7CFC1EC5A5A}" type="pres">
      <dgm:prSet presAssocID="{A631C571-B033-4718-B52B-50ABFCE7D1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octor"/>
        </a:ext>
      </dgm:extLst>
    </dgm:pt>
    <dgm:pt modelId="{02D76788-8D0E-4DD6-A252-FEAF7E5AA665}" type="pres">
      <dgm:prSet presAssocID="{A631C571-B033-4718-B52B-50ABFCE7D1CC}" presName="spaceRect" presStyleCnt="0"/>
      <dgm:spPr/>
    </dgm:pt>
    <dgm:pt modelId="{849EDD15-1153-485F-B054-EA01C548A705}" type="pres">
      <dgm:prSet presAssocID="{A631C571-B033-4718-B52B-50ABFCE7D1CC}" presName="textRect" presStyleLbl="revTx" presStyleIdx="0" presStyleCnt="3">
        <dgm:presLayoutVars>
          <dgm:chMax val="1"/>
          <dgm:chPref val="1"/>
        </dgm:presLayoutVars>
      </dgm:prSet>
      <dgm:spPr/>
      <dgm:t>
        <a:bodyPr/>
        <a:lstStyle/>
        <a:p>
          <a:endParaRPr lang="en-US"/>
        </a:p>
      </dgm:t>
    </dgm:pt>
    <dgm:pt modelId="{AE2527FF-0984-49CE-B772-553164436609}" type="pres">
      <dgm:prSet presAssocID="{BD127C5D-0329-442C-BA40-2BAF57105793}" presName="sibTrans" presStyleCnt="0"/>
      <dgm:spPr/>
    </dgm:pt>
    <dgm:pt modelId="{060F56B3-BEE8-4757-9F57-008DA7951A0D}" type="pres">
      <dgm:prSet presAssocID="{D6E1D89C-94E6-4A53-B112-DB7B1BD777C5}" presName="compNode" presStyleCnt="0"/>
      <dgm:spPr/>
    </dgm:pt>
    <dgm:pt modelId="{CBB0693B-09FE-4EF3-A267-42618CCE505D}" type="pres">
      <dgm:prSet presAssocID="{D6E1D89C-94E6-4A53-B112-DB7B1BD777C5}" presName="iconBgRect" presStyleLbl="bgShp" presStyleIdx="1" presStyleCnt="3"/>
      <dgm:spPr/>
    </dgm:pt>
    <dgm:pt modelId="{585B899B-286D-4E44-8129-6CA6C9E00139}" type="pres">
      <dgm:prSet presAssocID="{D6E1D89C-94E6-4A53-B112-DB7B1BD777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ar"/>
        </a:ext>
      </dgm:extLst>
    </dgm:pt>
    <dgm:pt modelId="{B80796AA-121B-48F5-9C85-B65302BEDD96}" type="pres">
      <dgm:prSet presAssocID="{D6E1D89C-94E6-4A53-B112-DB7B1BD777C5}" presName="spaceRect" presStyleCnt="0"/>
      <dgm:spPr/>
    </dgm:pt>
    <dgm:pt modelId="{7DFFAD7E-E622-4AEB-A48F-1D58E26FBE52}" type="pres">
      <dgm:prSet presAssocID="{D6E1D89C-94E6-4A53-B112-DB7B1BD777C5}" presName="textRect" presStyleLbl="revTx" presStyleIdx="1" presStyleCnt="3">
        <dgm:presLayoutVars>
          <dgm:chMax val="1"/>
          <dgm:chPref val="1"/>
        </dgm:presLayoutVars>
      </dgm:prSet>
      <dgm:spPr/>
      <dgm:t>
        <a:bodyPr/>
        <a:lstStyle/>
        <a:p>
          <a:endParaRPr lang="en-US"/>
        </a:p>
      </dgm:t>
    </dgm:pt>
    <dgm:pt modelId="{64DD22C2-14F1-442E-BE47-A4AE1A5D6726}" type="pres">
      <dgm:prSet presAssocID="{55F64338-66A8-4624-97DD-8A83B3A420D7}" presName="sibTrans" presStyleCnt="0"/>
      <dgm:spPr/>
    </dgm:pt>
    <dgm:pt modelId="{CE8A9986-EBFF-40E9-8549-273BC0ABDFA2}" type="pres">
      <dgm:prSet presAssocID="{35075A11-D65D-45DC-BB42-F2962EAB1EAD}" presName="compNode" presStyleCnt="0"/>
      <dgm:spPr/>
    </dgm:pt>
    <dgm:pt modelId="{A588E79F-73FA-4638-B6F8-414B5CED861B}" type="pres">
      <dgm:prSet presAssocID="{35075A11-D65D-45DC-BB42-F2962EAB1EAD}" presName="iconBgRect" presStyleLbl="bgShp" presStyleIdx="2" presStyleCnt="3"/>
      <dgm:spPr/>
    </dgm:pt>
    <dgm:pt modelId="{E1182726-A518-4618-9F17-6A6CB98200AF}" type="pres">
      <dgm:prSet presAssocID="{35075A11-D65D-45DC-BB42-F2962EAB1E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BA02B0C0-6111-476D-9356-10DCDBE7C8CA}" type="pres">
      <dgm:prSet presAssocID="{35075A11-D65D-45DC-BB42-F2962EAB1EAD}" presName="spaceRect" presStyleCnt="0"/>
      <dgm:spPr/>
    </dgm:pt>
    <dgm:pt modelId="{DC0602AA-00FA-4557-A71C-2C31B2B9E5BC}" type="pres">
      <dgm:prSet presAssocID="{35075A11-D65D-45DC-BB42-F2962EAB1EAD}" presName="textRect" presStyleLbl="revTx" presStyleIdx="2" presStyleCnt="3">
        <dgm:presLayoutVars>
          <dgm:chMax val="1"/>
          <dgm:chPref val="1"/>
        </dgm:presLayoutVars>
      </dgm:prSet>
      <dgm:spPr/>
      <dgm:t>
        <a:bodyPr/>
        <a:lstStyle/>
        <a:p>
          <a:endParaRPr lang="en-US"/>
        </a:p>
      </dgm:t>
    </dgm:pt>
  </dgm:ptLst>
  <dgm:cxnLst>
    <dgm:cxn modelId="{1F7DC6D7-30D2-460D-8E45-6AFF7728B235}" srcId="{D830AE65-B4D9-4EEF-8A7D-780465B56806}" destId="{A631C571-B033-4718-B52B-50ABFCE7D1CC}" srcOrd="0" destOrd="0" parTransId="{8F69F07B-0DE1-4010-9EEC-9A3AB2EB072D}" sibTransId="{BD127C5D-0329-442C-BA40-2BAF57105793}"/>
    <dgm:cxn modelId="{648CC1BB-FD66-4369-9C3C-BD331CB5478A}" type="presOf" srcId="{A631C571-B033-4718-B52B-50ABFCE7D1CC}" destId="{849EDD15-1153-485F-B054-EA01C548A705}" srcOrd="0" destOrd="0" presId="urn:microsoft.com/office/officeart/2018/5/layout/IconCircleLabelList"/>
    <dgm:cxn modelId="{E1DF1FF3-74AB-44DD-A303-09F894289571}" srcId="{D830AE65-B4D9-4EEF-8A7D-780465B56806}" destId="{D6E1D89C-94E6-4A53-B112-DB7B1BD777C5}" srcOrd="1" destOrd="0" parTransId="{5643D1C0-5744-470A-9792-E689713765A0}" sibTransId="{55F64338-66A8-4624-97DD-8A83B3A420D7}"/>
    <dgm:cxn modelId="{1ED3B40A-5092-4633-889E-445F9F883995}" srcId="{D830AE65-B4D9-4EEF-8A7D-780465B56806}" destId="{35075A11-D65D-45DC-BB42-F2962EAB1EAD}" srcOrd="2" destOrd="0" parTransId="{ED5A4150-CB12-4172-8F34-30850C353385}" sibTransId="{EE4D039F-993C-45C1-A78F-97F1F7EC9423}"/>
    <dgm:cxn modelId="{D82DEE0B-C1C7-4B1D-8092-7D519160A3B7}" type="presOf" srcId="{D830AE65-B4D9-4EEF-8A7D-780465B56806}" destId="{0A84A13B-3206-421A-9854-450A1AC7495B}" srcOrd="0" destOrd="0" presId="urn:microsoft.com/office/officeart/2018/5/layout/IconCircleLabelList"/>
    <dgm:cxn modelId="{EFC8E548-CD33-4F16-AEBB-FC2E0CCEE1CD}" type="presOf" srcId="{D6E1D89C-94E6-4A53-B112-DB7B1BD777C5}" destId="{7DFFAD7E-E622-4AEB-A48F-1D58E26FBE52}" srcOrd="0" destOrd="0" presId="urn:microsoft.com/office/officeart/2018/5/layout/IconCircleLabelList"/>
    <dgm:cxn modelId="{FEF1C62A-CDCC-417F-A3D6-8308DFDDD18C}" type="presOf" srcId="{35075A11-D65D-45DC-BB42-F2962EAB1EAD}" destId="{DC0602AA-00FA-4557-A71C-2C31B2B9E5BC}" srcOrd="0" destOrd="0" presId="urn:microsoft.com/office/officeart/2018/5/layout/IconCircleLabelList"/>
    <dgm:cxn modelId="{9CDACC55-69CC-4315-BA4B-124D603C0B1C}" type="presParOf" srcId="{0A84A13B-3206-421A-9854-450A1AC7495B}" destId="{8E627A75-2E63-4652-8453-CCC53A424154}" srcOrd="0" destOrd="0" presId="urn:microsoft.com/office/officeart/2018/5/layout/IconCircleLabelList"/>
    <dgm:cxn modelId="{6ED8A369-4B76-4940-8CA9-480643B90FE0}" type="presParOf" srcId="{8E627A75-2E63-4652-8453-CCC53A424154}" destId="{EACB7A86-C8A0-4BA1-A291-F4D12184DEE2}" srcOrd="0" destOrd="0" presId="urn:microsoft.com/office/officeart/2018/5/layout/IconCircleLabelList"/>
    <dgm:cxn modelId="{2D9684E3-18E8-45D5-A33B-B92A94B75AFE}" type="presParOf" srcId="{8E627A75-2E63-4652-8453-CCC53A424154}" destId="{121D8759-B9E3-4EB7-BC08-B7CFC1EC5A5A}" srcOrd="1" destOrd="0" presId="urn:microsoft.com/office/officeart/2018/5/layout/IconCircleLabelList"/>
    <dgm:cxn modelId="{2C19D1EF-16BB-468E-9A1F-9FA09FAF5B16}" type="presParOf" srcId="{8E627A75-2E63-4652-8453-CCC53A424154}" destId="{02D76788-8D0E-4DD6-A252-FEAF7E5AA665}" srcOrd="2" destOrd="0" presId="urn:microsoft.com/office/officeart/2018/5/layout/IconCircleLabelList"/>
    <dgm:cxn modelId="{FA579BDB-AA83-4967-BD2D-79AC4B2BF9FE}" type="presParOf" srcId="{8E627A75-2E63-4652-8453-CCC53A424154}" destId="{849EDD15-1153-485F-B054-EA01C548A705}" srcOrd="3" destOrd="0" presId="urn:microsoft.com/office/officeart/2018/5/layout/IconCircleLabelList"/>
    <dgm:cxn modelId="{2B7E555D-82EF-4A7E-B85E-1DA338745C89}" type="presParOf" srcId="{0A84A13B-3206-421A-9854-450A1AC7495B}" destId="{AE2527FF-0984-49CE-B772-553164436609}" srcOrd="1" destOrd="0" presId="urn:microsoft.com/office/officeart/2018/5/layout/IconCircleLabelList"/>
    <dgm:cxn modelId="{0EB8D207-32CD-4762-A660-7AE1E7547B5B}" type="presParOf" srcId="{0A84A13B-3206-421A-9854-450A1AC7495B}" destId="{060F56B3-BEE8-4757-9F57-008DA7951A0D}" srcOrd="2" destOrd="0" presId="urn:microsoft.com/office/officeart/2018/5/layout/IconCircleLabelList"/>
    <dgm:cxn modelId="{9A8DB75D-9048-4BBF-9E17-F2E1349A25BF}" type="presParOf" srcId="{060F56B3-BEE8-4757-9F57-008DA7951A0D}" destId="{CBB0693B-09FE-4EF3-A267-42618CCE505D}" srcOrd="0" destOrd="0" presId="urn:microsoft.com/office/officeart/2018/5/layout/IconCircleLabelList"/>
    <dgm:cxn modelId="{1CCC0562-879C-424D-9989-BD4E969DBEDB}" type="presParOf" srcId="{060F56B3-BEE8-4757-9F57-008DA7951A0D}" destId="{585B899B-286D-4E44-8129-6CA6C9E00139}" srcOrd="1" destOrd="0" presId="urn:microsoft.com/office/officeart/2018/5/layout/IconCircleLabelList"/>
    <dgm:cxn modelId="{43B69372-20C4-4735-ACCE-AFDE9F4BC7F7}" type="presParOf" srcId="{060F56B3-BEE8-4757-9F57-008DA7951A0D}" destId="{B80796AA-121B-48F5-9C85-B65302BEDD96}" srcOrd="2" destOrd="0" presId="urn:microsoft.com/office/officeart/2018/5/layout/IconCircleLabelList"/>
    <dgm:cxn modelId="{E8249BAF-DDD7-414A-A70D-C7475C3B20B4}" type="presParOf" srcId="{060F56B3-BEE8-4757-9F57-008DA7951A0D}" destId="{7DFFAD7E-E622-4AEB-A48F-1D58E26FBE52}" srcOrd="3" destOrd="0" presId="urn:microsoft.com/office/officeart/2018/5/layout/IconCircleLabelList"/>
    <dgm:cxn modelId="{B7867C0C-9A5B-4EA3-B353-470D11D20D9A}" type="presParOf" srcId="{0A84A13B-3206-421A-9854-450A1AC7495B}" destId="{64DD22C2-14F1-442E-BE47-A4AE1A5D6726}" srcOrd="3" destOrd="0" presId="urn:microsoft.com/office/officeart/2018/5/layout/IconCircleLabelList"/>
    <dgm:cxn modelId="{1C110553-C333-4FBB-B987-5D1D839CBD6E}" type="presParOf" srcId="{0A84A13B-3206-421A-9854-450A1AC7495B}" destId="{CE8A9986-EBFF-40E9-8549-273BC0ABDFA2}" srcOrd="4" destOrd="0" presId="urn:microsoft.com/office/officeart/2018/5/layout/IconCircleLabelList"/>
    <dgm:cxn modelId="{D1113978-46B6-46C0-A1DF-84763C0B7340}" type="presParOf" srcId="{CE8A9986-EBFF-40E9-8549-273BC0ABDFA2}" destId="{A588E79F-73FA-4638-B6F8-414B5CED861B}" srcOrd="0" destOrd="0" presId="urn:microsoft.com/office/officeart/2018/5/layout/IconCircleLabelList"/>
    <dgm:cxn modelId="{1DD28544-4580-4981-B29B-4755A52D535E}" type="presParOf" srcId="{CE8A9986-EBFF-40E9-8549-273BC0ABDFA2}" destId="{E1182726-A518-4618-9F17-6A6CB98200AF}" srcOrd="1" destOrd="0" presId="urn:microsoft.com/office/officeart/2018/5/layout/IconCircleLabelList"/>
    <dgm:cxn modelId="{C9C8220C-A99E-412A-88ED-D5DEE42EEC72}" type="presParOf" srcId="{CE8A9986-EBFF-40E9-8549-273BC0ABDFA2}" destId="{BA02B0C0-6111-476D-9356-10DCDBE7C8CA}" srcOrd="2" destOrd="0" presId="urn:microsoft.com/office/officeart/2018/5/layout/IconCircleLabelList"/>
    <dgm:cxn modelId="{C03A1C96-ADC8-427A-86EF-ABB11D4A6C5D}" type="presParOf" srcId="{CE8A9986-EBFF-40E9-8549-273BC0ABDFA2}" destId="{DC0602AA-00FA-4557-A71C-2C31B2B9E5B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A1A7D4-B283-4F06-9CCD-025895C3187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42CD865-CA4B-45D7-8671-6D24086134D6}">
      <dgm:prSet/>
      <dgm:spPr/>
      <dgm:t>
        <a:bodyPr/>
        <a:lstStyle/>
        <a:p>
          <a:pPr>
            <a:defRPr cap="all"/>
          </a:pPr>
          <a:r>
            <a:rPr lang="en-US"/>
            <a:t>Benefits:</a:t>
          </a:r>
        </a:p>
      </dgm:t>
    </dgm:pt>
    <dgm:pt modelId="{C933062D-F66E-4CFD-9B2A-BF5B1B6FDA3E}" type="parTrans" cxnId="{02D3E422-F174-433D-9AF1-74B02EB7F98D}">
      <dgm:prSet/>
      <dgm:spPr/>
      <dgm:t>
        <a:bodyPr/>
        <a:lstStyle/>
        <a:p>
          <a:endParaRPr lang="en-US"/>
        </a:p>
      </dgm:t>
    </dgm:pt>
    <dgm:pt modelId="{495CF5B3-17A1-4C5A-AA53-615D601361AA}" type="sibTrans" cxnId="{02D3E422-F174-433D-9AF1-74B02EB7F98D}">
      <dgm:prSet/>
      <dgm:spPr/>
      <dgm:t>
        <a:bodyPr/>
        <a:lstStyle/>
        <a:p>
          <a:endParaRPr lang="en-US"/>
        </a:p>
      </dgm:t>
    </dgm:pt>
    <dgm:pt modelId="{F3FDB114-F112-4394-8EB3-0ED93138351A}">
      <dgm:prSet/>
      <dgm:spPr/>
      <dgm:t>
        <a:bodyPr/>
        <a:lstStyle/>
        <a:p>
          <a:pPr>
            <a:defRPr cap="all"/>
          </a:pPr>
          <a:r>
            <a:rPr lang="en-US"/>
            <a:t>• Speed, accuracy, automation, 24/7 operation.</a:t>
          </a:r>
        </a:p>
      </dgm:t>
    </dgm:pt>
    <dgm:pt modelId="{49DE001B-146D-4000-A966-293DFDE35086}" type="parTrans" cxnId="{0823040D-F6BE-4960-A799-E952C5332B3B}">
      <dgm:prSet/>
      <dgm:spPr/>
      <dgm:t>
        <a:bodyPr/>
        <a:lstStyle/>
        <a:p>
          <a:endParaRPr lang="en-US"/>
        </a:p>
      </dgm:t>
    </dgm:pt>
    <dgm:pt modelId="{B77E402F-32EA-4FFA-BB9D-7945FAF55998}" type="sibTrans" cxnId="{0823040D-F6BE-4960-A799-E952C5332B3B}">
      <dgm:prSet/>
      <dgm:spPr/>
      <dgm:t>
        <a:bodyPr/>
        <a:lstStyle/>
        <a:p>
          <a:endParaRPr lang="en-US"/>
        </a:p>
      </dgm:t>
    </dgm:pt>
    <dgm:pt modelId="{9358A782-FC8C-4778-BF9A-DD4276BB5E8B}">
      <dgm:prSet/>
      <dgm:spPr/>
      <dgm:t>
        <a:bodyPr/>
        <a:lstStyle/>
        <a:p>
          <a:pPr>
            <a:defRPr cap="all"/>
          </a:pPr>
          <a:r>
            <a:rPr lang="en-US"/>
            <a:t>Challenges:</a:t>
          </a:r>
        </a:p>
      </dgm:t>
    </dgm:pt>
    <dgm:pt modelId="{4AA6647E-FF5E-4E93-8884-71C4768F8DAF}" type="parTrans" cxnId="{F2EAE464-9313-425A-9149-97EE5BA9B776}">
      <dgm:prSet/>
      <dgm:spPr/>
      <dgm:t>
        <a:bodyPr/>
        <a:lstStyle/>
        <a:p>
          <a:endParaRPr lang="en-US"/>
        </a:p>
      </dgm:t>
    </dgm:pt>
    <dgm:pt modelId="{BE99D96C-99C5-4F3B-A3DA-F91AB90C8132}" type="sibTrans" cxnId="{F2EAE464-9313-425A-9149-97EE5BA9B776}">
      <dgm:prSet/>
      <dgm:spPr/>
      <dgm:t>
        <a:bodyPr/>
        <a:lstStyle/>
        <a:p>
          <a:endParaRPr lang="en-US"/>
        </a:p>
      </dgm:t>
    </dgm:pt>
    <dgm:pt modelId="{5F374D60-722D-48C2-A9DF-95BF69F80AD6}">
      <dgm:prSet/>
      <dgm:spPr/>
      <dgm:t>
        <a:bodyPr/>
        <a:lstStyle/>
        <a:p>
          <a:pPr>
            <a:defRPr cap="all"/>
          </a:pPr>
          <a:r>
            <a:rPr lang="en-US"/>
            <a:t>• Bias, job loss, ethical dilemmas.</a:t>
          </a:r>
        </a:p>
      </dgm:t>
    </dgm:pt>
    <dgm:pt modelId="{120E235E-8C55-4C9B-8B15-A23FA1AA0914}" type="parTrans" cxnId="{04E04AF0-15F1-4A13-9D3E-54F5A0600C4C}">
      <dgm:prSet/>
      <dgm:spPr/>
      <dgm:t>
        <a:bodyPr/>
        <a:lstStyle/>
        <a:p>
          <a:endParaRPr lang="en-US"/>
        </a:p>
      </dgm:t>
    </dgm:pt>
    <dgm:pt modelId="{0594CB9C-1713-4892-AFC9-523266628A3D}" type="sibTrans" cxnId="{04E04AF0-15F1-4A13-9D3E-54F5A0600C4C}">
      <dgm:prSet/>
      <dgm:spPr/>
      <dgm:t>
        <a:bodyPr/>
        <a:lstStyle/>
        <a:p>
          <a:endParaRPr lang="en-US"/>
        </a:p>
      </dgm:t>
    </dgm:pt>
    <dgm:pt modelId="{D120830D-6939-4077-B8FB-8F52E5D916A7}" type="pres">
      <dgm:prSet presAssocID="{D6A1A7D4-B283-4F06-9CCD-025895C31872}" presName="root" presStyleCnt="0">
        <dgm:presLayoutVars>
          <dgm:dir/>
          <dgm:resizeHandles val="exact"/>
        </dgm:presLayoutVars>
      </dgm:prSet>
      <dgm:spPr/>
      <dgm:t>
        <a:bodyPr/>
        <a:lstStyle/>
        <a:p>
          <a:endParaRPr lang="en-US"/>
        </a:p>
      </dgm:t>
    </dgm:pt>
    <dgm:pt modelId="{368B5880-1681-4411-9535-9CC84AD74CE5}" type="pres">
      <dgm:prSet presAssocID="{542CD865-CA4B-45D7-8671-6D24086134D6}" presName="compNode" presStyleCnt="0"/>
      <dgm:spPr/>
    </dgm:pt>
    <dgm:pt modelId="{FE2E0FAB-9B7A-4087-8D63-5D68725601DA}" type="pres">
      <dgm:prSet presAssocID="{542CD865-CA4B-45D7-8671-6D24086134D6}" presName="iconBgRect" presStyleLbl="bgShp" presStyleIdx="0" presStyleCnt="4"/>
      <dgm:spPr/>
    </dgm:pt>
    <dgm:pt modelId="{D55C349E-DD9D-4142-868B-CF79DF642347}" type="pres">
      <dgm:prSet presAssocID="{542CD865-CA4B-45D7-8671-6D24086134D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pward trend"/>
        </a:ext>
      </dgm:extLst>
    </dgm:pt>
    <dgm:pt modelId="{1CB92C36-E41F-4E1F-9C63-8E6E1E6BD147}" type="pres">
      <dgm:prSet presAssocID="{542CD865-CA4B-45D7-8671-6D24086134D6}" presName="spaceRect" presStyleCnt="0"/>
      <dgm:spPr/>
    </dgm:pt>
    <dgm:pt modelId="{9E01962E-3275-4763-9E82-6EA2156B8274}" type="pres">
      <dgm:prSet presAssocID="{542CD865-CA4B-45D7-8671-6D24086134D6}" presName="textRect" presStyleLbl="revTx" presStyleIdx="0" presStyleCnt="4">
        <dgm:presLayoutVars>
          <dgm:chMax val="1"/>
          <dgm:chPref val="1"/>
        </dgm:presLayoutVars>
      </dgm:prSet>
      <dgm:spPr/>
      <dgm:t>
        <a:bodyPr/>
        <a:lstStyle/>
        <a:p>
          <a:endParaRPr lang="en-US"/>
        </a:p>
      </dgm:t>
    </dgm:pt>
    <dgm:pt modelId="{874F4F49-5953-4827-A5C1-2618B425D0ED}" type="pres">
      <dgm:prSet presAssocID="{495CF5B3-17A1-4C5A-AA53-615D601361AA}" presName="sibTrans" presStyleCnt="0"/>
      <dgm:spPr/>
    </dgm:pt>
    <dgm:pt modelId="{043E437C-5F9C-4C5B-8A05-11083A222196}" type="pres">
      <dgm:prSet presAssocID="{F3FDB114-F112-4394-8EB3-0ED93138351A}" presName="compNode" presStyleCnt="0"/>
      <dgm:spPr/>
    </dgm:pt>
    <dgm:pt modelId="{E82EB30E-9679-4D89-9D8B-87B6E0238BCF}" type="pres">
      <dgm:prSet presAssocID="{F3FDB114-F112-4394-8EB3-0ED93138351A}" presName="iconBgRect" presStyleLbl="bgShp" presStyleIdx="1" presStyleCnt="4"/>
      <dgm:spPr/>
    </dgm:pt>
    <dgm:pt modelId="{40B459FB-FC66-4629-B596-5463A0F41CA0}" type="pres">
      <dgm:prSet presAssocID="{F3FDB114-F112-4394-8EB3-0ED9313835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81E296A2-8CB2-46E2-A258-3738DB4EB3E3}" type="pres">
      <dgm:prSet presAssocID="{F3FDB114-F112-4394-8EB3-0ED93138351A}" presName="spaceRect" presStyleCnt="0"/>
      <dgm:spPr/>
    </dgm:pt>
    <dgm:pt modelId="{97140958-4B65-48CD-8576-CB0FF3A4BDE4}" type="pres">
      <dgm:prSet presAssocID="{F3FDB114-F112-4394-8EB3-0ED93138351A}" presName="textRect" presStyleLbl="revTx" presStyleIdx="1" presStyleCnt="4">
        <dgm:presLayoutVars>
          <dgm:chMax val="1"/>
          <dgm:chPref val="1"/>
        </dgm:presLayoutVars>
      </dgm:prSet>
      <dgm:spPr/>
      <dgm:t>
        <a:bodyPr/>
        <a:lstStyle/>
        <a:p>
          <a:endParaRPr lang="en-US"/>
        </a:p>
      </dgm:t>
    </dgm:pt>
    <dgm:pt modelId="{EF7AFC01-9301-4AD5-8E96-4031FA5FD92D}" type="pres">
      <dgm:prSet presAssocID="{B77E402F-32EA-4FFA-BB9D-7945FAF55998}" presName="sibTrans" presStyleCnt="0"/>
      <dgm:spPr/>
    </dgm:pt>
    <dgm:pt modelId="{F4BE1ADE-1CA6-4B53-A7EC-E4102FB6B666}" type="pres">
      <dgm:prSet presAssocID="{9358A782-FC8C-4778-BF9A-DD4276BB5E8B}" presName="compNode" presStyleCnt="0"/>
      <dgm:spPr/>
    </dgm:pt>
    <dgm:pt modelId="{99DC5150-275D-4497-947A-FC31E069F7A6}" type="pres">
      <dgm:prSet presAssocID="{9358A782-FC8C-4778-BF9A-DD4276BB5E8B}" presName="iconBgRect" presStyleLbl="bgShp" presStyleIdx="2" presStyleCnt="4"/>
      <dgm:spPr/>
    </dgm:pt>
    <dgm:pt modelId="{307713A1-904A-4D5F-96CB-07E7DFBE4577}" type="pres">
      <dgm:prSet presAssocID="{9358A782-FC8C-4778-BF9A-DD4276BB5E8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Puzzle"/>
        </a:ext>
      </dgm:extLst>
    </dgm:pt>
    <dgm:pt modelId="{E499CC66-A162-43A5-B645-E1DCE9757289}" type="pres">
      <dgm:prSet presAssocID="{9358A782-FC8C-4778-BF9A-DD4276BB5E8B}" presName="spaceRect" presStyleCnt="0"/>
      <dgm:spPr/>
    </dgm:pt>
    <dgm:pt modelId="{373AC876-74D8-48D8-8FD7-97A7C61BD775}" type="pres">
      <dgm:prSet presAssocID="{9358A782-FC8C-4778-BF9A-DD4276BB5E8B}" presName="textRect" presStyleLbl="revTx" presStyleIdx="2" presStyleCnt="4">
        <dgm:presLayoutVars>
          <dgm:chMax val="1"/>
          <dgm:chPref val="1"/>
        </dgm:presLayoutVars>
      </dgm:prSet>
      <dgm:spPr/>
      <dgm:t>
        <a:bodyPr/>
        <a:lstStyle/>
        <a:p>
          <a:endParaRPr lang="en-US"/>
        </a:p>
      </dgm:t>
    </dgm:pt>
    <dgm:pt modelId="{6F050856-32AA-4463-A7BC-8451C8AE8A45}" type="pres">
      <dgm:prSet presAssocID="{BE99D96C-99C5-4F3B-A3DA-F91AB90C8132}" presName="sibTrans" presStyleCnt="0"/>
      <dgm:spPr/>
    </dgm:pt>
    <dgm:pt modelId="{AEF2A4EA-7EDE-425C-B931-70C353522731}" type="pres">
      <dgm:prSet presAssocID="{5F374D60-722D-48C2-A9DF-95BF69F80AD6}" presName="compNode" presStyleCnt="0"/>
      <dgm:spPr/>
    </dgm:pt>
    <dgm:pt modelId="{280482A4-29F3-4C6E-83E6-A3BFC6A11961}" type="pres">
      <dgm:prSet presAssocID="{5F374D60-722D-48C2-A9DF-95BF69F80AD6}" presName="iconBgRect" presStyleLbl="bgShp" presStyleIdx="3" presStyleCnt="4"/>
      <dgm:spPr/>
    </dgm:pt>
    <dgm:pt modelId="{099E00B0-534E-4F7F-9014-40DF5D1AEF73}" type="pres">
      <dgm:prSet presAssocID="{5F374D60-722D-48C2-A9DF-95BF69F80A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0CB6A888-1145-489E-8BFC-D30C89427DC6}" type="pres">
      <dgm:prSet presAssocID="{5F374D60-722D-48C2-A9DF-95BF69F80AD6}" presName="spaceRect" presStyleCnt="0"/>
      <dgm:spPr/>
    </dgm:pt>
    <dgm:pt modelId="{CF9443B8-9CD6-447B-A462-DE2BE8D03969}" type="pres">
      <dgm:prSet presAssocID="{5F374D60-722D-48C2-A9DF-95BF69F80AD6}" presName="textRect" presStyleLbl="revTx" presStyleIdx="3" presStyleCnt="4">
        <dgm:presLayoutVars>
          <dgm:chMax val="1"/>
          <dgm:chPref val="1"/>
        </dgm:presLayoutVars>
      </dgm:prSet>
      <dgm:spPr/>
      <dgm:t>
        <a:bodyPr/>
        <a:lstStyle/>
        <a:p>
          <a:endParaRPr lang="en-US"/>
        </a:p>
      </dgm:t>
    </dgm:pt>
  </dgm:ptLst>
  <dgm:cxnLst>
    <dgm:cxn modelId="{04E04AF0-15F1-4A13-9D3E-54F5A0600C4C}" srcId="{D6A1A7D4-B283-4F06-9CCD-025895C31872}" destId="{5F374D60-722D-48C2-A9DF-95BF69F80AD6}" srcOrd="3" destOrd="0" parTransId="{120E235E-8C55-4C9B-8B15-A23FA1AA0914}" sibTransId="{0594CB9C-1713-4892-AFC9-523266628A3D}"/>
    <dgm:cxn modelId="{43C458C9-A54F-44E3-9C7C-7995388CF48C}" type="presOf" srcId="{5F374D60-722D-48C2-A9DF-95BF69F80AD6}" destId="{CF9443B8-9CD6-447B-A462-DE2BE8D03969}" srcOrd="0" destOrd="0" presId="urn:microsoft.com/office/officeart/2018/5/layout/IconCircleLabelList"/>
    <dgm:cxn modelId="{02D3E422-F174-433D-9AF1-74B02EB7F98D}" srcId="{D6A1A7D4-B283-4F06-9CCD-025895C31872}" destId="{542CD865-CA4B-45D7-8671-6D24086134D6}" srcOrd="0" destOrd="0" parTransId="{C933062D-F66E-4CFD-9B2A-BF5B1B6FDA3E}" sibTransId="{495CF5B3-17A1-4C5A-AA53-615D601361AA}"/>
    <dgm:cxn modelId="{70CBFD33-E359-4233-AE6F-489E79F0C938}" type="presOf" srcId="{F3FDB114-F112-4394-8EB3-0ED93138351A}" destId="{97140958-4B65-48CD-8576-CB0FF3A4BDE4}" srcOrd="0" destOrd="0" presId="urn:microsoft.com/office/officeart/2018/5/layout/IconCircleLabelList"/>
    <dgm:cxn modelId="{F2EAE464-9313-425A-9149-97EE5BA9B776}" srcId="{D6A1A7D4-B283-4F06-9CCD-025895C31872}" destId="{9358A782-FC8C-4778-BF9A-DD4276BB5E8B}" srcOrd="2" destOrd="0" parTransId="{4AA6647E-FF5E-4E93-8884-71C4768F8DAF}" sibTransId="{BE99D96C-99C5-4F3B-A3DA-F91AB90C8132}"/>
    <dgm:cxn modelId="{63F83D79-3E70-447A-AFE0-BA5245FF3B5B}" type="presOf" srcId="{9358A782-FC8C-4778-BF9A-DD4276BB5E8B}" destId="{373AC876-74D8-48D8-8FD7-97A7C61BD775}" srcOrd="0" destOrd="0" presId="urn:microsoft.com/office/officeart/2018/5/layout/IconCircleLabelList"/>
    <dgm:cxn modelId="{14F5C16F-8FAD-41DA-B1C6-A7A34FA39B42}" type="presOf" srcId="{542CD865-CA4B-45D7-8671-6D24086134D6}" destId="{9E01962E-3275-4763-9E82-6EA2156B8274}" srcOrd="0" destOrd="0" presId="urn:microsoft.com/office/officeart/2018/5/layout/IconCircleLabelList"/>
    <dgm:cxn modelId="{4675E297-06CF-44C2-9A64-F9CB4FB63D89}" type="presOf" srcId="{D6A1A7D4-B283-4F06-9CCD-025895C31872}" destId="{D120830D-6939-4077-B8FB-8F52E5D916A7}" srcOrd="0" destOrd="0" presId="urn:microsoft.com/office/officeart/2018/5/layout/IconCircleLabelList"/>
    <dgm:cxn modelId="{0823040D-F6BE-4960-A799-E952C5332B3B}" srcId="{D6A1A7D4-B283-4F06-9CCD-025895C31872}" destId="{F3FDB114-F112-4394-8EB3-0ED93138351A}" srcOrd="1" destOrd="0" parTransId="{49DE001B-146D-4000-A966-293DFDE35086}" sibTransId="{B77E402F-32EA-4FFA-BB9D-7945FAF55998}"/>
    <dgm:cxn modelId="{39FE633E-8619-4165-A05F-B8AF74F4ED56}" type="presParOf" srcId="{D120830D-6939-4077-B8FB-8F52E5D916A7}" destId="{368B5880-1681-4411-9535-9CC84AD74CE5}" srcOrd="0" destOrd="0" presId="urn:microsoft.com/office/officeart/2018/5/layout/IconCircleLabelList"/>
    <dgm:cxn modelId="{7A238F4A-7923-47FA-BB18-B23D6F53B4AB}" type="presParOf" srcId="{368B5880-1681-4411-9535-9CC84AD74CE5}" destId="{FE2E0FAB-9B7A-4087-8D63-5D68725601DA}" srcOrd="0" destOrd="0" presId="urn:microsoft.com/office/officeart/2018/5/layout/IconCircleLabelList"/>
    <dgm:cxn modelId="{FFE27C5E-F41B-4B20-A9F8-F119382CA8CE}" type="presParOf" srcId="{368B5880-1681-4411-9535-9CC84AD74CE5}" destId="{D55C349E-DD9D-4142-868B-CF79DF642347}" srcOrd="1" destOrd="0" presId="urn:microsoft.com/office/officeart/2018/5/layout/IconCircleLabelList"/>
    <dgm:cxn modelId="{4A35D7F6-2109-4860-9608-3D63FD2C93D3}" type="presParOf" srcId="{368B5880-1681-4411-9535-9CC84AD74CE5}" destId="{1CB92C36-E41F-4E1F-9C63-8E6E1E6BD147}" srcOrd="2" destOrd="0" presId="urn:microsoft.com/office/officeart/2018/5/layout/IconCircleLabelList"/>
    <dgm:cxn modelId="{CA820629-18F4-4315-BCCD-499286742548}" type="presParOf" srcId="{368B5880-1681-4411-9535-9CC84AD74CE5}" destId="{9E01962E-3275-4763-9E82-6EA2156B8274}" srcOrd="3" destOrd="0" presId="urn:microsoft.com/office/officeart/2018/5/layout/IconCircleLabelList"/>
    <dgm:cxn modelId="{BF5D1D1B-6C1D-477A-AB24-436F504A15FA}" type="presParOf" srcId="{D120830D-6939-4077-B8FB-8F52E5D916A7}" destId="{874F4F49-5953-4827-A5C1-2618B425D0ED}" srcOrd="1" destOrd="0" presId="urn:microsoft.com/office/officeart/2018/5/layout/IconCircleLabelList"/>
    <dgm:cxn modelId="{0715A82C-4192-40BD-86DD-AD99FBBEE246}" type="presParOf" srcId="{D120830D-6939-4077-B8FB-8F52E5D916A7}" destId="{043E437C-5F9C-4C5B-8A05-11083A222196}" srcOrd="2" destOrd="0" presId="urn:microsoft.com/office/officeart/2018/5/layout/IconCircleLabelList"/>
    <dgm:cxn modelId="{F5D287B9-05BE-41BA-AE96-B79450C25F05}" type="presParOf" srcId="{043E437C-5F9C-4C5B-8A05-11083A222196}" destId="{E82EB30E-9679-4D89-9D8B-87B6E0238BCF}" srcOrd="0" destOrd="0" presId="urn:microsoft.com/office/officeart/2018/5/layout/IconCircleLabelList"/>
    <dgm:cxn modelId="{91D0586C-60D1-49A5-8F14-D2AEB8B3F161}" type="presParOf" srcId="{043E437C-5F9C-4C5B-8A05-11083A222196}" destId="{40B459FB-FC66-4629-B596-5463A0F41CA0}" srcOrd="1" destOrd="0" presId="urn:microsoft.com/office/officeart/2018/5/layout/IconCircleLabelList"/>
    <dgm:cxn modelId="{7DC16736-60E0-480B-83D1-81CF983247F1}" type="presParOf" srcId="{043E437C-5F9C-4C5B-8A05-11083A222196}" destId="{81E296A2-8CB2-46E2-A258-3738DB4EB3E3}" srcOrd="2" destOrd="0" presId="urn:microsoft.com/office/officeart/2018/5/layout/IconCircleLabelList"/>
    <dgm:cxn modelId="{43DD49D6-A194-4719-ACD7-1C0299B62B04}" type="presParOf" srcId="{043E437C-5F9C-4C5B-8A05-11083A222196}" destId="{97140958-4B65-48CD-8576-CB0FF3A4BDE4}" srcOrd="3" destOrd="0" presId="urn:microsoft.com/office/officeart/2018/5/layout/IconCircleLabelList"/>
    <dgm:cxn modelId="{6F807216-CB17-4DA6-B8D0-2D93BD597384}" type="presParOf" srcId="{D120830D-6939-4077-B8FB-8F52E5D916A7}" destId="{EF7AFC01-9301-4AD5-8E96-4031FA5FD92D}" srcOrd="3" destOrd="0" presId="urn:microsoft.com/office/officeart/2018/5/layout/IconCircleLabelList"/>
    <dgm:cxn modelId="{99897436-682D-4778-9FB5-2FB8D614C5A1}" type="presParOf" srcId="{D120830D-6939-4077-B8FB-8F52E5D916A7}" destId="{F4BE1ADE-1CA6-4B53-A7EC-E4102FB6B666}" srcOrd="4" destOrd="0" presId="urn:microsoft.com/office/officeart/2018/5/layout/IconCircleLabelList"/>
    <dgm:cxn modelId="{3B1F54DB-06B2-4AAE-BE81-C394EE4561AB}" type="presParOf" srcId="{F4BE1ADE-1CA6-4B53-A7EC-E4102FB6B666}" destId="{99DC5150-275D-4497-947A-FC31E069F7A6}" srcOrd="0" destOrd="0" presId="urn:microsoft.com/office/officeart/2018/5/layout/IconCircleLabelList"/>
    <dgm:cxn modelId="{BFD4CAE4-6B7E-44F8-989E-921F4F3A1FA1}" type="presParOf" srcId="{F4BE1ADE-1CA6-4B53-A7EC-E4102FB6B666}" destId="{307713A1-904A-4D5F-96CB-07E7DFBE4577}" srcOrd="1" destOrd="0" presId="urn:microsoft.com/office/officeart/2018/5/layout/IconCircleLabelList"/>
    <dgm:cxn modelId="{4E45FD17-4548-4F59-8235-EB5103B666DB}" type="presParOf" srcId="{F4BE1ADE-1CA6-4B53-A7EC-E4102FB6B666}" destId="{E499CC66-A162-43A5-B645-E1DCE9757289}" srcOrd="2" destOrd="0" presId="urn:microsoft.com/office/officeart/2018/5/layout/IconCircleLabelList"/>
    <dgm:cxn modelId="{9E0E7BA7-86D1-4836-89FC-2FC1671C7AD2}" type="presParOf" srcId="{F4BE1ADE-1CA6-4B53-A7EC-E4102FB6B666}" destId="{373AC876-74D8-48D8-8FD7-97A7C61BD775}" srcOrd="3" destOrd="0" presId="urn:microsoft.com/office/officeart/2018/5/layout/IconCircleLabelList"/>
    <dgm:cxn modelId="{972F7F93-E3DD-424B-A447-9DF099137027}" type="presParOf" srcId="{D120830D-6939-4077-B8FB-8F52E5D916A7}" destId="{6F050856-32AA-4463-A7BC-8451C8AE8A45}" srcOrd="5" destOrd="0" presId="urn:microsoft.com/office/officeart/2018/5/layout/IconCircleLabelList"/>
    <dgm:cxn modelId="{FC1409DD-1891-440C-A96B-414772D84B3E}" type="presParOf" srcId="{D120830D-6939-4077-B8FB-8F52E5D916A7}" destId="{AEF2A4EA-7EDE-425C-B931-70C353522731}" srcOrd="6" destOrd="0" presId="urn:microsoft.com/office/officeart/2018/5/layout/IconCircleLabelList"/>
    <dgm:cxn modelId="{4C2F4DFD-439C-411B-AD6D-612462B7D187}" type="presParOf" srcId="{AEF2A4EA-7EDE-425C-B931-70C353522731}" destId="{280482A4-29F3-4C6E-83E6-A3BFC6A11961}" srcOrd="0" destOrd="0" presId="urn:microsoft.com/office/officeart/2018/5/layout/IconCircleLabelList"/>
    <dgm:cxn modelId="{D7DC20E6-758B-45AC-9897-F1A8356D8886}" type="presParOf" srcId="{AEF2A4EA-7EDE-425C-B931-70C353522731}" destId="{099E00B0-534E-4F7F-9014-40DF5D1AEF73}" srcOrd="1" destOrd="0" presId="urn:microsoft.com/office/officeart/2018/5/layout/IconCircleLabelList"/>
    <dgm:cxn modelId="{04451B40-8648-4843-86CE-84B699912259}" type="presParOf" srcId="{AEF2A4EA-7EDE-425C-B931-70C353522731}" destId="{0CB6A888-1145-489E-8BFC-D30C89427DC6}" srcOrd="2" destOrd="0" presId="urn:microsoft.com/office/officeart/2018/5/layout/IconCircleLabelList"/>
    <dgm:cxn modelId="{D5B38083-C932-473E-971C-2BB5B4FE333A}" type="presParOf" srcId="{AEF2A4EA-7EDE-425C-B931-70C353522731}" destId="{CF9443B8-9CD6-447B-A462-DE2BE8D0396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7D3CE-D49E-4725-84A3-2713F516A77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182AE840-795C-4422-BD46-82C8AF71AA8A}">
      <dgm:prSet/>
      <dgm:spPr/>
      <dgm:t>
        <a:bodyPr/>
        <a:lstStyle/>
        <a:p>
          <a:r>
            <a:rPr lang="en-US"/>
            <a:t>• AI is reshaping industries and lifestyles.</a:t>
          </a:r>
        </a:p>
      </dgm:t>
    </dgm:pt>
    <dgm:pt modelId="{4465C523-77E7-4292-AE1E-A2C92BC12BA0}" type="parTrans" cxnId="{89FD3FF9-40D1-4119-A3C3-9B8D8D232F9E}">
      <dgm:prSet/>
      <dgm:spPr/>
      <dgm:t>
        <a:bodyPr/>
        <a:lstStyle/>
        <a:p>
          <a:endParaRPr lang="en-US"/>
        </a:p>
      </dgm:t>
    </dgm:pt>
    <dgm:pt modelId="{01F9D827-3CF9-4A35-83D4-B2EDE32ED9D1}" type="sibTrans" cxnId="{89FD3FF9-40D1-4119-A3C3-9B8D8D232F9E}">
      <dgm:prSet/>
      <dgm:spPr/>
      <dgm:t>
        <a:bodyPr/>
        <a:lstStyle/>
        <a:p>
          <a:endParaRPr lang="en-US"/>
        </a:p>
      </dgm:t>
    </dgm:pt>
    <dgm:pt modelId="{A2742071-FE04-45A8-BD68-B22A896851DA}">
      <dgm:prSet/>
      <dgm:spPr/>
      <dgm:t>
        <a:bodyPr/>
        <a:lstStyle/>
        <a:p>
          <a:r>
            <a:rPr lang="en-US"/>
            <a:t>• A powerful tool if used responsibly.</a:t>
          </a:r>
        </a:p>
      </dgm:t>
    </dgm:pt>
    <dgm:pt modelId="{AF664EB7-D3F0-4B9B-8D19-C66352E117D8}" type="parTrans" cxnId="{B5B339FF-126E-4E39-B38C-58F41D3686BF}">
      <dgm:prSet/>
      <dgm:spPr/>
      <dgm:t>
        <a:bodyPr/>
        <a:lstStyle/>
        <a:p>
          <a:endParaRPr lang="en-US"/>
        </a:p>
      </dgm:t>
    </dgm:pt>
    <dgm:pt modelId="{6F1CA420-3F33-41B2-B3C0-295547D4BD75}" type="sibTrans" cxnId="{B5B339FF-126E-4E39-B38C-58F41D3686BF}">
      <dgm:prSet/>
      <dgm:spPr/>
      <dgm:t>
        <a:bodyPr/>
        <a:lstStyle/>
        <a:p>
          <a:endParaRPr lang="en-US"/>
        </a:p>
      </dgm:t>
    </dgm:pt>
    <dgm:pt modelId="{B00D8419-33C8-452B-8B36-6555113B5335}" type="pres">
      <dgm:prSet presAssocID="{5037D3CE-D49E-4725-84A3-2713F516A77B}" presName="root" presStyleCnt="0">
        <dgm:presLayoutVars>
          <dgm:dir/>
          <dgm:resizeHandles val="exact"/>
        </dgm:presLayoutVars>
      </dgm:prSet>
      <dgm:spPr/>
      <dgm:t>
        <a:bodyPr/>
        <a:lstStyle/>
        <a:p>
          <a:endParaRPr lang="en-US"/>
        </a:p>
      </dgm:t>
    </dgm:pt>
    <dgm:pt modelId="{0ED4A31F-F159-450D-9EA7-75496BA652BB}" type="pres">
      <dgm:prSet presAssocID="{182AE840-795C-4422-BD46-82C8AF71AA8A}" presName="compNode" presStyleCnt="0"/>
      <dgm:spPr/>
    </dgm:pt>
    <dgm:pt modelId="{E64AE61E-4DE0-4F0A-970E-ED4F2243D7DF}" type="pres">
      <dgm:prSet presAssocID="{182AE840-795C-4422-BD46-82C8AF71AA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rogrammer"/>
        </a:ext>
      </dgm:extLst>
    </dgm:pt>
    <dgm:pt modelId="{F6CEBBEE-BEB8-420C-A19F-F9B40FAC6320}" type="pres">
      <dgm:prSet presAssocID="{182AE840-795C-4422-BD46-82C8AF71AA8A}" presName="spaceRect" presStyleCnt="0"/>
      <dgm:spPr/>
    </dgm:pt>
    <dgm:pt modelId="{E8812B3B-53F1-476A-83E4-91A90ADA5588}" type="pres">
      <dgm:prSet presAssocID="{182AE840-795C-4422-BD46-82C8AF71AA8A}" presName="textRect" presStyleLbl="revTx" presStyleIdx="0" presStyleCnt="2">
        <dgm:presLayoutVars>
          <dgm:chMax val="1"/>
          <dgm:chPref val="1"/>
        </dgm:presLayoutVars>
      </dgm:prSet>
      <dgm:spPr/>
      <dgm:t>
        <a:bodyPr/>
        <a:lstStyle/>
        <a:p>
          <a:endParaRPr lang="en-US"/>
        </a:p>
      </dgm:t>
    </dgm:pt>
    <dgm:pt modelId="{5D54DE73-C261-4928-9E66-730A093A04EA}" type="pres">
      <dgm:prSet presAssocID="{01F9D827-3CF9-4A35-83D4-B2EDE32ED9D1}" presName="sibTrans" presStyleCnt="0"/>
      <dgm:spPr/>
    </dgm:pt>
    <dgm:pt modelId="{3EFD3F1A-460B-4F50-844B-17C7CBE02813}" type="pres">
      <dgm:prSet presAssocID="{A2742071-FE04-45A8-BD68-B22A896851DA}" presName="compNode" presStyleCnt="0"/>
      <dgm:spPr/>
    </dgm:pt>
    <dgm:pt modelId="{4C28AC6A-5C9F-4D12-8AF7-EE7B9383C0A0}" type="pres">
      <dgm:prSet presAssocID="{A2742071-FE04-45A8-BD68-B22A896851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ools"/>
        </a:ext>
      </dgm:extLst>
    </dgm:pt>
    <dgm:pt modelId="{30704069-BD91-42EB-A732-E940C7D07806}" type="pres">
      <dgm:prSet presAssocID="{A2742071-FE04-45A8-BD68-B22A896851DA}" presName="spaceRect" presStyleCnt="0"/>
      <dgm:spPr/>
    </dgm:pt>
    <dgm:pt modelId="{1B211770-9984-4197-8427-D85125A55CC9}" type="pres">
      <dgm:prSet presAssocID="{A2742071-FE04-45A8-BD68-B22A896851DA}" presName="textRect" presStyleLbl="revTx" presStyleIdx="1" presStyleCnt="2">
        <dgm:presLayoutVars>
          <dgm:chMax val="1"/>
          <dgm:chPref val="1"/>
        </dgm:presLayoutVars>
      </dgm:prSet>
      <dgm:spPr/>
      <dgm:t>
        <a:bodyPr/>
        <a:lstStyle/>
        <a:p>
          <a:endParaRPr lang="en-US"/>
        </a:p>
      </dgm:t>
    </dgm:pt>
  </dgm:ptLst>
  <dgm:cxnLst>
    <dgm:cxn modelId="{B5B339FF-126E-4E39-B38C-58F41D3686BF}" srcId="{5037D3CE-D49E-4725-84A3-2713F516A77B}" destId="{A2742071-FE04-45A8-BD68-B22A896851DA}" srcOrd="1" destOrd="0" parTransId="{AF664EB7-D3F0-4B9B-8D19-C66352E117D8}" sibTransId="{6F1CA420-3F33-41B2-B3C0-295547D4BD75}"/>
    <dgm:cxn modelId="{2A9B13AD-CA93-4005-BE47-55EAF6DA8C00}" type="presOf" srcId="{5037D3CE-D49E-4725-84A3-2713F516A77B}" destId="{B00D8419-33C8-452B-8B36-6555113B5335}" srcOrd="0" destOrd="0" presId="urn:microsoft.com/office/officeart/2018/2/layout/IconLabelList"/>
    <dgm:cxn modelId="{89FD3FF9-40D1-4119-A3C3-9B8D8D232F9E}" srcId="{5037D3CE-D49E-4725-84A3-2713F516A77B}" destId="{182AE840-795C-4422-BD46-82C8AF71AA8A}" srcOrd="0" destOrd="0" parTransId="{4465C523-77E7-4292-AE1E-A2C92BC12BA0}" sibTransId="{01F9D827-3CF9-4A35-83D4-B2EDE32ED9D1}"/>
    <dgm:cxn modelId="{90ECC323-9403-479D-BD8E-5438DE4B5899}" type="presOf" srcId="{A2742071-FE04-45A8-BD68-B22A896851DA}" destId="{1B211770-9984-4197-8427-D85125A55CC9}" srcOrd="0" destOrd="0" presId="urn:microsoft.com/office/officeart/2018/2/layout/IconLabelList"/>
    <dgm:cxn modelId="{E9DA86D8-5871-499A-8A90-44B77C9BA7FD}" type="presOf" srcId="{182AE840-795C-4422-BD46-82C8AF71AA8A}" destId="{E8812B3B-53F1-476A-83E4-91A90ADA5588}" srcOrd="0" destOrd="0" presId="urn:microsoft.com/office/officeart/2018/2/layout/IconLabelList"/>
    <dgm:cxn modelId="{7AB39A4F-0C1B-4D30-BE78-54B35EE765A8}" type="presParOf" srcId="{B00D8419-33C8-452B-8B36-6555113B5335}" destId="{0ED4A31F-F159-450D-9EA7-75496BA652BB}" srcOrd="0" destOrd="0" presId="urn:microsoft.com/office/officeart/2018/2/layout/IconLabelList"/>
    <dgm:cxn modelId="{0194A0DC-6D07-439E-BCEC-51DEC6E0AADA}" type="presParOf" srcId="{0ED4A31F-F159-450D-9EA7-75496BA652BB}" destId="{E64AE61E-4DE0-4F0A-970E-ED4F2243D7DF}" srcOrd="0" destOrd="0" presId="urn:microsoft.com/office/officeart/2018/2/layout/IconLabelList"/>
    <dgm:cxn modelId="{9E28430A-65FE-4A7E-847A-AD907FC5E535}" type="presParOf" srcId="{0ED4A31F-F159-450D-9EA7-75496BA652BB}" destId="{F6CEBBEE-BEB8-420C-A19F-F9B40FAC6320}" srcOrd="1" destOrd="0" presId="urn:microsoft.com/office/officeart/2018/2/layout/IconLabelList"/>
    <dgm:cxn modelId="{AEE200D1-71FB-4DBD-8B8B-2A5A0566F7DF}" type="presParOf" srcId="{0ED4A31F-F159-450D-9EA7-75496BA652BB}" destId="{E8812B3B-53F1-476A-83E4-91A90ADA5588}" srcOrd="2" destOrd="0" presId="urn:microsoft.com/office/officeart/2018/2/layout/IconLabelList"/>
    <dgm:cxn modelId="{3DB1E549-FD47-40B7-8CF2-308344036052}" type="presParOf" srcId="{B00D8419-33C8-452B-8B36-6555113B5335}" destId="{5D54DE73-C261-4928-9E66-730A093A04EA}" srcOrd="1" destOrd="0" presId="urn:microsoft.com/office/officeart/2018/2/layout/IconLabelList"/>
    <dgm:cxn modelId="{E17B8D92-94CA-4B8C-96E6-681202037EBE}" type="presParOf" srcId="{B00D8419-33C8-452B-8B36-6555113B5335}" destId="{3EFD3F1A-460B-4F50-844B-17C7CBE02813}" srcOrd="2" destOrd="0" presId="urn:microsoft.com/office/officeart/2018/2/layout/IconLabelList"/>
    <dgm:cxn modelId="{CAB780D6-6F56-4B31-B7F9-CC2808B2BF05}" type="presParOf" srcId="{3EFD3F1A-460B-4F50-844B-17C7CBE02813}" destId="{4C28AC6A-5C9F-4D12-8AF7-EE7B9383C0A0}" srcOrd="0" destOrd="0" presId="urn:microsoft.com/office/officeart/2018/2/layout/IconLabelList"/>
    <dgm:cxn modelId="{DE2AB1A2-E9D6-4DF6-A275-6EDAF28AD6C8}" type="presParOf" srcId="{3EFD3F1A-460B-4F50-844B-17C7CBE02813}" destId="{30704069-BD91-42EB-A732-E940C7D07806}" srcOrd="1" destOrd="0" presId="urn:microsoft.com/office/officeart/2018/2/layout/IconLabelList"/>
    <dgm:cxn modelId="{A71C85D9-98B5-4357-83BE-307BC4BA5623}" type="presParOf" srcId="{3EFD3F1A-460B-4F50-844B-17C7CBE02813}" destId="{1B211770-9984-4197-8427-D85125A55CC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D678F-A712-44FA-99F3-E778EA87457B}">
      <dsp:nvSpPr>
        <dsp:cNvPr id="0" name=""/>
        <dsp:cNvSpPr/>
      </dsp:nvSpPr>
      <dsp:spPr>
        <a:xfrm>
          <a:off x="950"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C47F3-5A72-471F-928F-4F4148583170}">
      <dsp:nvSpPr>
        <dsp:cNvPr id="0" name=""/>
        <dsp:cNvSpPr/>
      </dsp:nvSpPr>
      <dsp:spPr>
        <a:xfrm>
          <a:off x="371518"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t>• AI is the simulation of human intelligence by machines.</a:t>
          </a:r>
        </a:p>
      </dsp:txBody>
      <dsp:txXfrm>
        <a:off x="433546" y="784100"/>
        <a:ext cx="3211056" cy="1993740"/>
      </dsp:txXfrm>
    </dsp:sp>
    <dsp:sp modelId="{3A1D0D6D-9999-47D1-A221-22D95822AA4B}">
      <dsp:nvSpPr>
        <dsp:cNvPr id="0" name=""/>
        <dsp:cNvSpPr/>
      </dsp:nvSpPr>
      <dsp:spPr>
        <a:xfrm>
          <a:off x="4077199"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F6D91-F8BD-45FE-BC97-AAB19C9935AB}">
      <dsp:nvSpPr>
        <dsp:cNvPr id="0" name=""/>
        <dsp:cNvSpPr/>
      </dsp:nvSpPr>
      <dsp:spPr>
        <a:xfrm>
          <a:off x="4447767"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a:t>• It includes learning, reasoning, and self-correction.</a:t>
          </a:r>
        </a:p>
      </dsp:txBody>
      <dsp:txXfrm>
        <a:off x="4509795" y="784100"/>
        <a:ext cx="3211056" cy="1993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B1560-077B-4E1B-8DDB-35B4D5852905}">
      <dsp:nvSpPr>
        <dsp:cNvPr id="0" name=""/>
        <dsp:cNvSpPr/>
      </dsp:nvSpPr>
      <dsp:spPr>
        <a:xfrm rot="16200000">
          <a:off x="1576965" y="1101260"/>
          <a:ext cx="435133" cy="2148817"/>
        </a:xfrm>
        <a:prstGeom prst="round2Same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lvl="0" algn="ctr" defTabSz="577850">
            <a:lnSpc>
              <a:spcPct val="90000"/>
            </a:lnSpc>
            <a:spcBef>
              <a:spcPct val="0"/>
            </a:spcBef>
            <a:spcAft>
              <a:spcPct val="35000"/>
            </a:spcAft>
          </a:pPr>
          <a:r>
            <a:rPr lang="en-US" sz="1300" kern="1200"/>
            <a:t>1950s</a:t>
          </a:r>
        </a:p>
      </dsp:txBody>
      <dsp:txXfrm rot="5400000">
        <a:off x="741365" y="1979343"/>
        <a:ext cx="2127576" cy="392651"/>
      </dsp:txXfrm>
    </dsp:sp>
    <dsp:sp modelId="{E1D3E803-D276-41E8-972B-FBBE29624961}">
      <dsp:nvSpPr>
        <dsp:cNvPr id="0" name=""/>
        <dsp:cNvSpPr/>
      </dsp:nvSpPr>
      <dsp:spPr>
        <a:xfrm>
          <a:off x="3850" y="0"/>
          <a:ext cx="3581362"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lvl="0" algn="ctr" defTabSz="577850">
            <a:lnSpc>
              <a:spcPct val="90000"/>
            </a:lnSpc>
            <a:spcBef>
              <a:spcPct val="0"/>
            </a:spcBef>
            <a:spcAft>
              <a:spcPct val="35000"/>
            </a:spcAft>
          </a:pPr>
          <a:r>
            <a:rPr lang="en-US" sz="1300" kern="1200" dirty="0"/>
            <a:t>Turing Test by Alan Turing.</a:t>
          </a:r>
        </a:p>
      </dsp:txBody>
      <dsp:txXfrm>
        <a:off x="3850" y="0"/>
        <a:ext cx="3581362" cy="1522968"/>
      </dsp:txXfrm>
    </dsp:sp>
    <dsp:sp modelId="{1E55EBF4-A432-460A-965F-2614B783EBDF}">
      <dsp:nvSpPr>
        <dsp:cNvPr id="0" name=""/>
        <dsp:cNvSpPr/>
      </dsp:nvSpPr>
      <dsp:spPr>
        <a:xfrm>
          <a:off x="1794532" y="1609995"/>
          <a:ext cx="0" cy="348107"/>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8436FA7-7A2B-4A56-9FCD-2E6B2220851B}">
      <dsp:nvSpPr>
        <dsp:cNvPr id="0" name=""/>
        <dsp:cNvSpPr/>
      </dsp:nvSpPr>
      <dsp:spPr>
        <a:xfrm>
          <a:off x="1751018" y="1522968"/>
          <a:ext cx="87026" cy="8702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D8A74-8BF5-410A-83B9-39C5DCDAD271}">
      <dsp:nvSpPr>
        <dsp:cNvPr id="0" name=""/>
        <dsp:cNvSpPr/>
      </dsp:nvSpPr>
      <dsp:spPr>
        <a:xfrm>
          <a:off x="2868941" y="1958102"/>
          <a:ext cx="2148817" cy="435133"/>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lvl="0" algn="ctr" defTabSz="577850">
            <a:lnSpc>
              <a:spcPct val="90000"/>
            </a:lnSpc>
            <a:spcBef>
              <a:spcPct val="0"/>
            </a:spcBef>
            <a:spcAft>
              <a:spcPct val="35000"/>
            </a:spcAft>
          </a:pPr>
          <a:r>
            <a:rPr lang="en-US" sz="1300" kern="1200"/>
            <a:t>1956</a:t>
          </a:r>
        </a:p>
      </dsp:txBody>
      <dsp:txXfrm>
        <a:off x="2868941" y="1958102"/>
        <a:ext cx="2148817" cy="435133"/>
      </dsp:txXfrm>
    </dsp:sp>
    <dsp:sp modelId="{4C9D8A35-0DA4-4666-80E4-214EE83BAC53}">
      <dsp:nvSpPr>
        <dsp:cNvPr id="0" name=""/>
        <dsp:cNvSpPr/>
      </dsp:nvSpPr>
      <dsp:spPr>
        <a:xfrm>
          <a:off x="2152668" y="2828369"/>
          <a:ext cx="3581362"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lvl="0" algn="ctr" defTabSz="577850">
            <a:lnSpc>
              <a:spcPct val="90000"/>
            </a:lnSpc>
            <a:spcBef>
              <a:spcPct val="0"/>
            </a:spcBef>
            <a:spcAft>
              <a:spcPct val="35000"/>
            </a:spcAft>
          </a:pPr>
          <a:r>
            <a:rPr lang="en-US" sz="1300" kern="1200" dirty="0"/>
            <a:t>Term 'AI' coined at Dartmouth.</a:t>
          </a:r>
        </a:p>
      </dsp:txBody>
      <dsp:txXfrm>
        <a:off x="2152668" y="2828369"/>
        <a:ext cx="3581362" cy="1522968"/>
      </dsp:txXfrm>
    </dsp:sp>
    <dsp:sp modelId="{D8B8EBB3-4573-436E-9030-59B8D7C95E6F}">
      <dsp:nvSpPr>
        <dsp:cNvPr id="0" name=""/>
        <dsp:cNvSpPr/>
      </dsp:nvSpPr>
      <dsp:spPr>
        <a:xfrm>
          <a:off x="3943349" y="2393235"/>
          <a:ext cx="0" cy="348107"/>
        </a:xfrm>
        <a:prstGeom prst="line">
          <a:avLst/>
        </a:prstGeom>
        <a:noFill/>
        <a:ln w="9525" cap="flat" cmpd="sng" algn="ctr">
          <a:solidFill>
            <a:schemeClr val="accent2">
              <a:hueOff val="2340759"/>
              <a:satOff val="-2919"/>
              <a:lumOff val="686"/>
              <a:alphaOff val="0"/>
            </a:schemeClr>
          </a:solidFill>
          <a:prstDash val="dash"/>
        </a:ln>
        <a:effectLst/>
      </dsp:spPr>
      <dsp:style>
        <a:lnRef idx="1">
          <a:scrgbClr r="0" g="0" b="0"/>
        </a:lnRef>
        <a:fillRef idx="0">
          <a:scrgbClr r="0" g="0" b="0"/>
        </a:fillRef>
        <a:effectRef idx="0">
          <a:scrgbClr r="0" g="0" b="0"/>
        </a:effectRef>
        <a:fontRef idx="minor"/>
      </dsp:style>
    </dsp:sp>
    <dsp:sp modelId="{9637D9D4-FF75-4F3B-961A-4900796195ED}">
      <dsp:nvSpPr>
        <dsp:cNvPr id="0" name=""/>
        <dsp:cNvSpPr/>
      </dsp:nvSpPr>
      <dsp:spPr>
        <a:xfrm>
          <a:off x="3899836" y="2741342"/>
          <a:ext cx="87026" cy="87026"/>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6B9FA-E878-444F-9F79-97D4C655AFA7}">
      <dsp:nvSpPr>
        <dsp:cNvPr id="0" name=""/>
        <dsp:cNvSpPr/>
      </dsp:nvSpPr>
      <dsp:spPr>
        <a:xfrm rot="5400000">
          <a:off x="5874600" y="1101260"/>
          <a:ext cx="435133" cy="2148817"/>
        </a:xfrm>
        <a:prstGeom prst="round2Same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lvl="0" algn="ctr" defTabSz="577850">
            <a:lnSpc>
              <a:spcPct val="90000"/>
            </a:lnSpc>
            <a:spcBef>
              <a:spcPct val="0"/>
            </a:spcBef>
            <a:spcAft>
              <a:spcPct val="35000"/>
            </a:spcAft>
          </a:pPr>
          <a:r>
            <a:rPr lang="en-US" sz="1300" kern="1200"/>
            <a:t>2010s</a:t>
          </a:r>
        </a:p>
      </dsp:txBody>
      <dsp:txXfrm rot="-5400000">
        <a:off x="5017759" y="1979343"/>
        <a:ext cx="2127576" cy="392651"/>
      </dsp:txXfrm>
    </dsp:sp>
    <dsp:sp modelId="{851C3853-4076-4F2E-AF51-6ACB0C563729}">
      <dsp:nvSpPr>
        <dsp:cNvPr id="0" name=""/>
        <dsp:cNvSpPr/>
      </dsp:nvSpPr>
      <dsp:spPr>
        <a:xfrm>
          <a:off x="4301486" y="0"/>
          <a:ext cx="3581362"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lvl="0" algn="ctr" defTabSz="577850">
            <a:lnSpc>
              <a:spcPct val="90000"/>
            </a:lnSpc>
            <a:spcBef>
              <a:spcPct val="0"/>
            </a:spcBef>
            <a:spcAft>
              <a:spcPct val="35000"/>
            </a:spcAft>
          </a:pPr>
          <a:r>
            <a:rPr lang="en-US" sz="1300" kern="1200" dirty="0"/>
            <a:t>Breakthroughs in deep learning &amp; data.</a:t>
          </a:r>
        </a:p>
      </dsp:txBody>
      <dsp:txXfrm>
        <a:off x="4301486" y="0"/>
        <a:ext cx="3581362" cy="1522968"/>
      </dsp:txXfrm>
    </dsp:sp>
    <dsp:sp modelId="{44702F06-3B79-4D1F-A6C2-E468E088FBBA}">
      <dsp:nvSpPr>
        <dsp:cNvPr id="0" name=""/>
        <dsp:cNvSpPr/>
      </dsp:nvSpPr>
      <dsp:spPr>
        <a:xfrm>
          <a:off x="6092167" y="1609995"/>
          <a:ext cx="0" cy="348107"/>
        </a:xfrm>
        <a:prstGeom prst="line">
          <a:avLst/>
        </a:prstGeom>
        <a:noFill/>
        <a:ln w="9525" cap="flat" cmpd="sng" algn="ctr">
          <a:solidFill>
            <a:schemeClr val="accent2">
              <a:hueOff val="4681519"/>
              <a:satOff val="-5839"/>
              <a:lumOff val="1373"/>
              <a:alphaOff val="0"/>
            </a:schemeClr>
          </a:solidFill>
          <a:prstDash val="dash"/>
        </a:ln>
        <a:effectLst/>
      </dsp:spPr>
      <dsp:style>
        <a:lnRef idx="1">
          <a:scrgbClr r="0" g="0" b="0"/>
        </a:lnRef>
        <a:fillRef idx="0">
          <a:scrgbClr r="0" g="0" b="0"/>
        </a:fillRef>
        <a:effectRef idx="0">
          <a:scrgbClr r="0" g="0" b="0"/>
        </a:effectRef>
        <a:fontRef idx="minor"/>
      </dsp:style>
    </dsp:sp>
    <dsp:sp modelId="{A75A839E-2793-4266-B1BD-0AB25095B080}">
      <dsp:nvSpPr>
        <dsp:cNvPr id="0" name=""/>
        <dsp:cNvSpPr/>
      </dsp:nvSpPr>
      <dsp:spPr>
        <a:xfrm>
          <a:off x="6048654" y="1522968"/>
          <a:ext cx="87026" cy="87026"/>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7A86-C8A0-4BA1-A291-F4D12184DEE2}">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D8759-B9E3-4EB7-BC08-B7CFC1EC5A5A}">
      <dsp:nvSpPr>
        <dsp:cNvPr id="0" name=""/>
        <dsp:cNvSpPr/>
      </dsp:nvSpPr>
      <dsp:spPr>
        <a:xfrm>
          <a:off x="832623" y="1083340"/>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9EDD15-1153-485F-B054-EA01C548A705}">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 Healthcare: Disease detection, robot surgery.</a:t>
          </a:r>
        </a:p>
      </dsp:txBody>
      <dsp:txXfrm>
        <a:off x="46529" y="2703902"/>
        <a:ext cx="2418750" cy="720000"/>
      </dsp:txXfrm>
    </dsp:sp>
    <dsp:sp modelId="{CBB0693B-09FE-4EF3-A267-42618CCE505D}">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B899B-286D-4E44-8129-6CA6C9E00139}">
      <dsp:nvSpPr>
        <dsp:cNvPr id="0" name=""/>
        <dsp:cNvSpPr/>
      </dsp:nvSpPr>
      <dsp:spPr>
        <a:xfrm>
          <a:off x="3674654" y="1083340"/>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FFAD7E-E622-4AEB-A48F-1D58E26FBE52}">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 Transport: Autonomous vehicles.</a:t>
          </a:r>
        </a:p>
      </dsp:txBody>
      <dsp:txXfrm>
        <a:off x="2888560" y="2703902"/>
        <a:ext cx="2418750" cy="720000"/>
      </dsp:txXfrm>
    </dsp:sp>
    <dsp:sp modelId="{A588E79F-73FA-4638-B6F8-414B5CED861B}">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182726-A518-4618-9F17-6A6CB98200AF}">
      <dsp:nvSpPr>
        <dsp:cNvPr id="0" name=""/>
        <dsp:cNvSpPr/>
      </dsp:nvSpPr>
      <dsp:spPr>
        <a:xfrm>
          <a:off x="6516685" y="1083340"/>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0602AA-00FA-4557-A71C-2C31B2B9E5BC}">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dirty="0"/>
            <a:t>• Education: Personalized learning systems.</a:t>
          </a:r>
        </a:p>
      </dsp:txBody>
      <dsp:txXfrm>
        <a:off x="5730591" y="2703902"/>
        <a:ext cx="241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0FAB-9B7A-4087-8D63-5D68725601DA}">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C349E-DD9D-4142-868B-CF79DF642347}">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01962E-3275-4763-9E82-6EA2156B8274}">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a:t>Benefits:</a:t>
          </a:r>
        </a:p>
      </dsp:txBody>
      <dsp:txXfrm>
        <a:off x="25435" y="2456402"/>
        <a:ext cx="1800000" cy="720000"/>
      </dsp:txXfrm>
    </dsp:sp>
    <dsp:sp modelId="{E82EB30E-9679-4D89-9D8B-87B6E0238BCF}">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459FB-FC66-4629-B596-5463A0F41CA0}">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140958-4B65-48CD-8576-CB0FF3A4BDE4}">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a:t>• Speed, accuracy, automation, 24/7 operation.</a:t>
          </a:r>
        </a:p>
      </dsp:txBody>
      <dsp:txXfrm>
        <a:off x="2140435" y="2456402"/>
        <a:ext cx="1800000" cy="720000"/>
      </dsp:txXfrm>
    </dsp:sp>
    <dsp:sp modelId="{99DC5150-275D-4497-947A-FC31E069F7A6}">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7713A1-904A-4D5F-96CB-07E7DFBE4577}">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3AC876-74D8-48D8-8FD7-97A7C61BD775}">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a:t>Challenges:</a:t>
          </a:r>
        </a:p>
      </dsp:txBody>
      <dsp:txXfrm>
        <a:off x="4255435" y="2456402"/>
        <a:ext cx="1800000" cy="720000"/>
      </dsp:txXfrm>
    </dsp:sp>
    <dsp:sp modelId="{280482A4-29F3-4C6E-83E6-A3BFC6A11961}">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E00B0-534E-4F7F-9014-40DF5D1AEF73}">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9443B8-9CD6-447B-A462-DE2BE8D03969}">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90000"/>
            </a:lnSpc>
            <a:spcBef>
              <a:spcPct val="0"/>
            </a:spcBef>
            <a:spcAft>
              <a:spcPct val="35000"/>
            </a:spcAft>
            <a:defRPr cap="all"/>
          </a:pPr>
          <a:r>
            <a:rPr lang="en-US" sz="1700" kern="1200"/>
            <a:t>• Bias, job loss, ethical dilemmas.</a:t>
          </a:r>
        </a:p>
      </dsp:txBody>
      <dsp:txXfrm>
        <a:off x="6370435" y="24564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AE61E-4DE0-4F0A-970E-ED4F2243D7DF}">
      <dsp:nvSpPr>
        <dsp:cNvPr id="0" name=""/>
        <dsp:cNvSpPr/>
      </dsp:nvSpPr>
      <dsp:spPr>
        <a:xfrm>
          <a:off x="1099810" y="696102"/>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812B3B-53F1-476A-83E4-91A90ADA5588}">
      <dsp:nvSpPr>
        <dsp:cNvPr id="0" name=""/>
        <dsp:cNvSpPr/>
      </dsp:nvSpPr>
      <dsp:spPr>
        <a:xfrm>
          <a:off x="8506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 AI is reshaping industries and lifestyles.</a:t>
          </a:r>
        </a:p>
      </dsp:txBody>
      <dsp:txXfrm>
        <a:off x="85060" y="2776702"/>
        <a:ext cx="3690000" cy="720000"/>
      </dsp:txXfrm>
    </dsp:sp>
    <dsp:sp modelId="{4C28AC6A-5C9F-4D12-8AF7-EE7B9383C0A0}">
      <dsp:nvSpPr>
        <dsp:cNvPr id="0" name=""/>
        <dsp:cNvSpPr/>
      </dsp:nvSpPr>
      <dsp:spPr>
        <a:xfrm>
          <a:off x="5435560" y="696102"/>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211770-9984-4197-8427-D85125A55CC9}">
      <dsp:nvSpPr>
        <dsp:cNvPr id="0" name=""/>
        <dsp:cNvSpPr/>
      </dsp:nvSpPr>
      <dsp:spPr>
        <a:xfrm>
          <a:off x="4420810" y="2776702"/>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111250">
            <a:lnSpc>
              <a:spcPct val="90000"/>
            </a:lnSpc>
            <a:spcBef>
              <a:spcPct val="0"/>
            </a:spcBef>
            <a:spcAft>
              <a:spcPct val="35000"/>
            </a:spcAft>
          </a:pPr>
          <a:r>
            <a:rPr lang="en-US" sz="2500" kern="1200"/>
            <a:t>• A powerful tool if used responsibly.</a:t>
          </a:r>
        </a:p>
      </dsp:txBody>
      <dsp:txXfrm>
        <a:off x="4420810" y="2776702"/>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281753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268905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3498085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204993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5806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72CC-2339-42D8-9398-2A25F7FE1CAC}"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97084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2272CC-2339-42D8-9398-2A25F7FE1CA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397406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2272CC-2339-42D8-9398-2A25F7FE1CAC}"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67560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2272CC-2339-42D8-9398-2A25F7FE1CAC}"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385109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72CC-2339-42D8-9398-2A25F7FE1CAC}"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190498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72CC-2339-42D8-9398-2A25F7FE1CA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224219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72CC-2339-42D8-9398-2A25F7FE1CAC}"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6E266-1AE2-4A12-8CD1-2ECAA97C0601}" type="slidenum">
              <a:rPr lang="en-US" smtClean="0"/>
              <a:t>‹#›</a:t>
            </a:fld>
            <a:endParaRPr lang="en-US"/>
          </a:p>
        </p:txBody>
      </p:sp>
    </p:spTree>
    <p:extLst>
      <p:ext uri="{BB962C8B-B14F-4D97-AF65-F5344CB8AC3E}">
        <p14:creationId xmlns:p14="http://schemas.microsoft.com/office/powerpoint/2010/main" val="331349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72CC-2339-42D8-9398-2A25F7FE1CAC}" type="datetimeFigureOut">
              <a:rPr lang="en-US" smtClean="0"/>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6E266-1AE2-4A12-8CD1-2ECAA97C0601}" type="slidenum">
              <a:rPr lang="en-US" smtClean="0"/>
              <a:t>‹#›</a:t>
            </a:fld>
            <a:endParaRPr lang="en-US"/>
          </a:p>
        </p:txBody>
      </p:sp>
    </p:spTree>
    <p:extLst>
      <p:ext uri="{BB962C8B-B14F-4D97-AF65-F5344CB8AC3E}">
        <p14:creationId xmlns:p14="http://schemas.microsoft.com/office/powerpoint/2010/main" val="25641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Angle view of circuit shaped like a brain">
            <a:extLst>
              <a:ext uri="{FF2B5EF4-FFF2-40B4-BE49-F238E27FC236}">
                <a16:creationId xmlns:a16="http://schemas.microsoft.com/office/drawing/2014/main" xmlns="" id="{8A2D6F03-3592-8ACA-FFC0-8F0BF922B89F}"/>
              </a:ext>
            </a:extLst>
          </p:cNvPr>
          <p:cNvPicPr>
            <a:picLocks noChangeAspect="1"/>
          </p:cNvPicPr>
          <p:nvPr/>
        </p:nvPicPr>
        <p:blipFill>
          <a:blip r:embed="rId2"/>
          <a:srcRect l="4484" r="3076" b="3"/>
          <a:stretch>
            <a:fillRect/>
          </a:stretch>
        </p:blipFill>
        <p:spPr>
          <a:xfrm>
            <a:off x="20" y="-7619"/>
            <a:ext cx="9143979" cy="6887364"/>
          </a:xfrm>
          <a:prstGeom prst="rect">
            <a:avLst/>
          </a:prstGeom>
        </p:spPr>
      </p:pic>
      <p:sp>
        <p:nvSpPr>
          <p:cNvPr id="33" name="Rectangle 32">
            <a:extLst>
              <a:ext uri="{FF2B5EF4-FFF2-40B4-BE49-F238E27FC236}">
                <a16:creationId xmlns:a16="http://schemas.microsoft.com/office/drawing/2014/main" xmlns="" id="{4D60F200-5EB0-B223-2439-C96C67F0FE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20"/>
            <a:ext cx="4174944"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4067CD3-146F-6228-E362-39AA720C25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08502" y="1500874"/>
            <a:ext cx="6887365" cy="3870356"/>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xmlns="" id="{271C7E5C-A0F8-E9FA-56DB-31A257FD4E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48"/>
            <a:ext cx="1559634"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33F70A3C-4474-2A39-470C-FD55A88375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780082" y="3068761"/>
            <a:ext cx="3378495"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xmlns="" id="{BAC3F7D4-9613-0E1F-901C-98FE831DE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6580917" y="-6485"/>
            <a:ext cx="257037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AFD5167C-AF48-26F0-7A9F-3F7643374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738276" y="464574"/>
            <a:ext cx="3682024" cy="9158579"/>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87B30A01-FCA8-86A5-A840-C32A3BE2E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 y="-7639"/>
            <a:ext cx="3659866"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271" y="2155188"/>
            <a:ext cx="3120174" cy="2839273"/>
          </a:xfrm>
        </p:spPr>
        <p:txBody>
          <a:bodyPr>
            <a:normAutofit/>
          </a:bodyPr>
          <a:lstStyle/>
          <a:p>
            <a:pPr algn="l"/>
            <a:r>
              <a:rPr lang="en-US" sz="3500" b="1" dirty="0">
                <a:solidFill>
                  <a:srgbClr val="FFFFFF"/>
                </a:solidFill>
              </a:rPr>
              <a:t>The Rise of Artificial Intelligence</a:t>
            </a:r>
          </a:p>
        </p:txBody>
      </p:sp>
      <p:sp>
        <p:nvSpPr>
          <p:cNvPr id="3" name="Subtitle 2"/>
          <p:cNvSpPr>
            <a:spLocks noGrp="1"/>
          </p:cNvSpPr>
          <p:nvPr>
            <p:ph type="subTitle" idx="1"/>
          </p:nvPr>
        </p:nvSpPr>
        <p:spPr>
          <a:xfrm>
            <a:off x="644271" y="5166367"/>
            <a:ext cx="3120174" cy="850998"/>
          </a:xfrm>
        </p:spPr>
        <p:txBody>
          <a:bodyPr>
            <a:normAutofit/>
          </a:bodyPr>
          <a:lstStyle/>
          <a:p>
            <a:pPr algn="l"/>
            <a:r>
              <a:rPr lang="en-US" sz="1700" dirty="0">
                <a:solidFill>
                  <a:srgbClr val="FFFFFF"/>
                </a:solidFill>
              </a:rPr>
              <a:t>Presented by: </a:t>
            </a:r>
            <a:r>
              <a:rPr lang="en-US" sz="1700" dirty="0" err="1">
                <a:solidFill>
                  <a:srgbClr val="FFFFFF"/>
                </a:solidFill>
              </a:rPr>
              <a:t>Anwesh</a:t>
            </a:r>
            <a:r>
              <a:rPr lang="en-US" sz="1700" dirty="0">
                <a:solidFill>
                  <a:srgbClr val="FFFFFF"/>
                </a:solidFill>
              </a:rPr>
              <a:t> </a:t>
            </a:r>
            <a:r>
              <a:rPr lang="en-US" sz="1700" dirty="0" err="1" smtClean="0">
                <a:solidFill>
                  <a:srgbClr val="FFFFFF"/>
                </a:solidFill>
              </a:rPr>
              <a:t>Mahanta</a:t>
            </a:r>
            <a:endParaRPr lang="en-US" sz="1700" dirty="0" smtClean="0">
              <a:solidFill>
                <a:srgbClr val="FFFFFF"/>
              </a:solidFill>
            </a:endParaRPr>
          </a:p>
          <a:p>
            <a:pPr algn="l"/>
            <a:r>
              <a:rPr lang="en-US" sz="1700" dirty="0" smtClean="0">
                <a:solidFill>
                  <a:srgbClr val="FFFFFF"/>
                </a:solidFill>
              </a:rPr>
              <a:t>Class – 9</a:t>
            </a:r>
            <a:r>
              <a:rPr lang="en-US" sz="1700" baseline="30000" dirty="0" smtClean="0">
                <a:solidFill>
                  <a:srgbClr val="FFFFFF"/>
                </a:solidFill>
              </a:rPr>
              <a:t>th</a:t>
            </a:r>
            <a:r>
              <a:rPr lang="en-US" sz="1700" dirty="0" smtClean="0">
                <a:solidFill>
                  <a:srgbClr val="FFFFFF"/>
                </a:solidFill>
              </a:rPr>
              <a:t> </a:t>
            </a:r>
            <a:endParaRPr lang="en-US" sz="1700" dirty="0">
              <a:solidFill>
                <a:srgbClr val="FFFFFF"/>
              </a:solidFill>
            </a:endParaRPr>
          </a:p>
        </p:txBody>
      </p:sp>
    </p:spTree>
    <p:extLst>
      <p:ext uri="{BB962C8B-B14F-4D97-AF65-F5344CB8AC3E}">
        <p14:creationId xmlns:p14="http://schemas.microsoft.com/office/powerpoint/2010/main" val="4157740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vert="horz" lIns="91440" tIns="45720" rIns="91440" bIns="45720" rtlCol="0" anchor="ctr">
            <a:normAutofit/>
          </a:bodyPr>
          <a:lstStyle/>
          <a:p>
            <a:pPr algn="l">
              <a:lnSpc>
                <a:spcPct val="90000"/>
              </a:lnSpc>
            </a:pPr>
            <a:r>
              <a:rPr lang="en-US" sz="4200" b="1" kern="1200" dirty="0">
                <a:solidFill>
                  <a:schemeClr val="tx1"/>
                </a:solidFill>
                <a:latin typeface="+mj-lt"/>
                <a:ea typeface="+mj-ea"/>
                <a:cs typeface="+mj-cs"/>
              </a:rPr>
              <a:t>Introduction to AI</a:t>
            </a:r>
          </a:p>
        </p:txBody>
      </p:sp>
      <p:cxnSp>
        <p:nvCxnSpPr>
          <p:cNvPr id="18" name="Straight Connector 1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4" name="Text Placeholder 2">
            <a:extLst>
              <a:ext uri="{FF2B5EF4-FFF2-40B4-BE49-F238E27FC236}">
                <a16:creationId xmlns:a16="http://schemas.microsoft.com/office/drawing/2014/main" xmlns="" id="{2337F279-3D09-007C-A2A1-23C84FE973B1}"/>
              </a:ext>
            </a:extLst>
          </p:cNvPr>
          <p:cNvGraphicFramePr/>
          <p:nvPr>
            <p:extLst>
              <p:ext uri="{D42A27DB-BD31-4B8C-83A1-F6EECF244321}">
                <p14:modId xmlns:p14="http://schemas.microsoft.com/office/powerpoint/2010/main" val="1297676225"/>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818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54911DD-4607-F0B6-FAE5-9BECC7E54E2D}"/>
              </a:ext>
            </a:extLst>
          </p:cNvPr>
          <p:cNvPicPr>
            <a:picLocks noChangeAspect="1"/>
          </p:cNvPicPr>
          <p:nvPr/>
        </p:nvPicPr>
        <p:blipFill>
          <a:blip r:embed="rId2">
            <a:duotone>
              <a:schemeClr val="bg2">
                <a:shade val="45000"/>
                <a:satMod val="135000"/>
              </a:schemeClr>
              <a:prstClr val="white"/>
            </a:duotone>
          </a:blip>
          <a:srcRect t="9092" r="9085" b="-7"/>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xmlns="" id="{B50AB553-2A96-4A92-96F2-93548E096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pPr>
            <a:r>
              <a:rPr lang="en-US" b="1" dirty="0"/>
              <a:t>History of AI</a:t>
            </a:r>
          </a:p>
        </p:txBody>
      </p:sp>
      <p:graphicFrame>
        <p:nvGraphicFramePr>
          <p:cNvPr id="27" name="Text Placeholder 2">
            <a:extLst>
              <a:ext uri="{FF2B5EF4-FFF2-40B4-BE49-F238E27FC236}">
                <a16:creationId xmlns:a16="http://schemas.microsoft.com/office/drawing/2014/main" xmlns="" id="{72CA1D66-D421-F09D-48EE-222FE523BE0D}"/>
              </a:ext>
            </a:extLst>
          </p:cNvPr>
          <p:cNvGraphicFramePr/>
          <p:nvPr>
            <p:extLst>
              <p:ext uri="{D42A27DB-BD31-4B8C-83A1-F6EECF244321}">
                <p14:modId xmlns:p14="http://schemas.microsoft.com/office/powerpoint/2010/main" val="3748641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650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b="1" kern="1200" dirty="0">
                <a:solidFill>
                  <a:srgbClr val="FFFFFF"/>
                </a:solidFill>
                <a:latin typeface="+mj-lt"/>
                <a:ea typeface="+mj-ea"/>
                <a:cs typeface="+mj-cs"/>
              </a:rPr>
              <a:t>Applications of AI</a:t>
            </a:r>
          </a:p>
        </p:txBody>
      </p:sp>
      <p:graphicFrame>
        <p:nvGraphicFramePr>
          <p:cNvPr id="5" name="Text Placeholder 2">
            <a:extLst>
              <a:ext uri="{FF2B5EF4-FFF2-40B4-BE49-F238E27FC236}">
                <a16:creationId xmlns:a16="http://schemas.microsoft.com/office/drawing/2014/main" xmlns="" id="{DF8E72CD-9B21-5E34-AC49-F2BBE83EB99B}"/>
              </a:ext>
            </a:extLst>
          </p:cNvPr>
          <p:cNvGraphicFramePr/>
          <p:nvPr>
            <p:extLst>
              <p:ext uri="{D42A27DB-BD31-4B8C-83A1-F6EECF244321}">
                <p14:modId xmlns:p14="http://schemas.microsoft.com/office/powerpoint/2010/main" val="404434510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5406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b="1" kern="1200">
                <a:solidFill>
                  <a:srgbClr val="FFFFFF"/>
                </a:solidFill>
                <a:latin typeface="+mj-lt"/>
                <a:ea typeface="+mj-ea"/>
                <a:cs typeface="+mj-cs"/>
              </a:rPr>
              <a:t>Benefits &amp; Challenges</a:t>
            </a:r>
          </a:p>
        </p:txBody>
      </p:sp>
      <p:graphicFrame>
        <p:nvGraphicFramePr>
          <p:cNvPr id="22" name="Text Placeholder 2">
            <a:extLst>
              <a:ext uri="{FF2B5EF4-FFF2-40B4-BE49-F238E27FC236}">
                <a16:creationId xmlns:a16="http://schemas.microsoft.com/office/drawing/2014/main" xmlns="" id="{B4EAB200-B5FD-0A53-747A-852E45F0B05E}"/>
              </a:ext>
            </a:extLst>
          </p:cNvPr>
          <p:cNvGraphicFramePr/>
          <p:nvPr>
            <p:extLst>
              <p:ext uri="{D42A27DB-BD31-4B8C-83A1-F6EECF244321}">
                <p14:modId xmlns:p14="http://schemas.microsoft.com/office/powerpoint/2010/main" val="150397986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4268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xmlns=""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8" name="Rectangle 27">
            <a:extLst>
              <a:ext uri="{FF2B5EF4-FFF2-40B4-BE49-F238E27FC236}">
                <a16:creationId xmlns:a16="http://schemas.microsoft.com/office/drawing/2014/main" xmlns=""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352" y="350196"/>
            <a:ext cx="3485178" cy="1624520"/>
          </a:xfrm>
        </p:spPr>
        <p:txBody>
          <a:bodyPr vert="horz" lIns="91440" tIns="45720" rIns="91440" bIns="45720" rtlCol="0" anchor="ctr">
            <a:normAutofit/>
          </a:bodyPr>
          <a:lstStyle/>
          <a:p>
            <a:pPr algn="l">
              <a:lnSpc>
                <a:spcPct val="90000"/>
              </a:lnSpc>
            </a:pPr>
            <a:r>
              <a:rPr lang="en-US" sz="3500" b="1"/>
              <a:t>Future of AI</a:t>
            </a:r>
          </a:p>
        </p:txBody>
      </p:sp>
      <p:sp>
        <p:nvSpPr>
          <p:cNvPr id="29" name="Text Placeholder 2"/>
          <p:cNvSpPr>
            <a:spLocks noGrp="1"/>
          </p:cNvSpPr>
          <p:nvPr>
            <p:ph type="body" idx="1"/>
          </p:nvPr>
        </p:nvSpPr>
        <p:spPr>
          <a:xfrm>
            <a:off x="571351" y="2743200"/>
            <a:ext cx="3485179" cy="3613149"/>
          </a:xfrm>
        </p:spPr>
        <p:txBody>
          <a:bodyPr vert="horz" lIns="91440" tIns="45720" rIns="91440" bIns="45720" rtlCol="0" anchor="ctr">
            <a:normAutofit/>
          </a:bodyPr>
          <a:lstStyle/>
          <a:p>
            <a:pPr indent="-228600">
              <a:lnSpc>
                <a:spcPct val="90000"/>
              </a:lnSpc>
            </a:pPr>
            <a:r>
              <a:rPr lang="en-US" sz="1700"/>
              <a:t>• AI will enhance human capabilities.</a:t>
            </a:r>
          </a:p>
          <a:p>
            <a:pPr indent="-228600">
              <a:lnSpc>
                <a:spcPct val="90000"/>
              </a:lnSpc>
            </a:pPr>
            <a:r>
              <a:rPr lang="en-US" sz="1700"/>
              <a:t>• Rise of General AI &amp; humanoid robots.</a:t>
            </a:r>
          </a:p>
          <a:p>
            <a:pPr indent="-228600">
              <a:lnSpc>
                <a:spcPct val="90000"/>
              </a:lnSpc>
            </a:pPr>
            <a:r>
              <a:rPr lang="en-US" sz="1700"/>
              <a:t>• Need for ethical guidelines and policies.</a:t>
            </a:r>
          </a:p>
        </p:txBody>
      </p:sp>
      <p:pic>
        <p:nvPicPr>
          <p:cNvPr id="30" name="Picture 29" descr="A robot with a face">
            <a:extLst>
              <a:ext uri="{FF2B5EF4-FFF2-40B4-BE49-F238E27FC236}">
                <a16:creationId xmlns:a16="http://schemas.microsoft.com/office/drawing/2014/main" xmlns="" id="{399AA44F-861A-8B55-7BA9-FE1B5AC94C93}"/>
              </a:ext>
            </a:extLst>
          </p:cNvPr>
          <p:cNvPicPr>
            <a:picLocks noChangeAspect="1"/>
          </p:cNvPicPr>
          <p:nvPr/>
        </p:nvPicPr>
        <p:blipFill>
          <a:blip r:embed="rId2"/>
          <a:srcRect l="47562" r="5702" b="-9"/>
          <a:stretch>
            <a:fillRect/>
          </a:stretch>
        </p:blipFill>
        <p:spPr>
          <a:xfrm>
            <a:off x="4572000" y="1"/>
            <a:ext cx="4577118" cy="6858000"/>
          </a:xfrm>
          <a:prstGeom prst="rect">
            <a:avLst/>
          </a:prstGeom>
        </p:spPr>
      </p:pic>
    </p:spTree>
    <p:extLst>
      <p:ext uri="{BB962C8B-B14F-4D97-AF65-F5344CB8AC3E}">
        <p14:creationId xmlns:p14="http://schemas.microsoft.com/office/powerpoint/2010/main" val="14582793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vert="horz" lIns="91440" tIns="45720" rIns="91440" bIns="45720" rtlCol="0" anchor="ctr">
            <a:normAutofit/>
          </a:bodyPr>
          <a:lstStyle/>
          <a:p>
            <a:pPr algn="l">
              <a:lnSpc>
                <a:spcPct val="90000"/>
              </a:lnSpc>
            </a:pPr>
            <a:r>
              <a:rPr lang="en-US" sz="3500" b="1" kern="1200">
                <a:solidFill>
                  <a:srgbClr val="FFFFFF"/>
                </a:solidFill>
                <a:latin typeface="+mj-lt"/>
                <a:ea typeface="+mj-ea"/>
                <a:cs typeface="+mj-cs"/>
              </a:rPr>
              <a:t>Conclusion</a:t>
            </a:r>
          </a:p>
        </p:txBody>
      </p:sp>
      <p:graphicFrame>
        <p:nvGraphicFramePr>
          <p:cNvPr id="21" name="Text Placeholder 2">
            <a:extLst>
              <a:ext uri="{FF2B5EF4-FFF2-40B4-BE49-F238E27FC236}">
                <a16:creationId xmlns:a16="http://schemas.microsoft.com/office/drawing/2014/main" xmlns="" id="{EB9772C6-BACF-9295-DFA8-9301F30E5449}"/>
              </a:ext>
            </a:extLst>
          </p:cNvPr>
          <p:cNvGraphicFramePr/>
          <p:nvPr>
            <p:extLst>
              <p:ext uri="{D42A27DB-BD31-4B8C-83A1-F6EECF244321}">
                <p14:modId xmlns:p14="http://schemas.microsoft.com/office/powerpoint/2010/main" val="403348347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078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158</Words>
  <Application>Microsoft Office PowerPoint</Application>
  <PresentationFormat>On-screen Show (4:3)</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Rise of Artificial Intelligence</vt:lpstr>
      <vt:lpstr>Introduction to AI</vt:lpstr>
      <vt:lpstr>History of AI</vt:lpstr>
      <vt:lpstr>Applications of AI</vt:lpstr>
      <vt:lpstr>Benefits &amp; Challenges</vt:lpstr>
      <vt:lpstr>Future of AI</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Artificial Intelligence</dc:title>
  <dc:creator>Anwesh Mahanta</dc:creator>
  <cp:lastModifiedBy>Anwesh Mahanta</cp:lastModifiedBy>
  <cp:revision>28</cp:revision>
  <dcterms:created xsi:type="dcterms:W3CDTF">2025-08-05T16:02:23Z</dcterms:created>
  <dcterms:modified xsi:type="dcterms:W3CDTF">2025-08-05T16:26:43Z</dcterms:modified>
</cp:coreProperties>
</file>